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73" r:id="rId7"/>
    <p:sldId id="267" r:id="rId8"/>
    <p:sldId id="261" r:id="rId9"/>
    <p:sldId id="262" r:id="rId10"/>
    <p:sldId id="270" r:id="rId11"/>
    <p:sldId id="271" r:id="rId12"/>
    <p:sldId id="265" r:id="rId13"/>
    <p:sldId id="266" r:id="rId14"/>
  </p:sldIdLst>
  <p:sldSz cx="14630400" cy="8229600"/>
  <p:notesSz cx="8229600" cy="14630400"/>
  <p:embeddedFontLst>
    <p:embeddedFont>
      <p:font typeface="Mukta Light" panose="020B0604020202020204" charset="0"/>
      <p:regular r:id="rId16"/>
    </p:embeddedFont>
    <p:embeddedFont>
      <p:font typeface="Prompt Medium" panose="00000600000000000000" pitchFamily="2" charset="-34"/>
      <p:regular r:id="rId17"/>
      <p: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85E8AA-4FD8-4496-B0A1-754BD115CB83}" v="29" dt="2024-12-28T06:59:58.2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iymbek Batyrbek" userId="f911900b8b27efa1" providerId="LiveId" clId="{8C85E8AA-4FD8-4496-B0A1-754BD115CB83}"/>
    <pc:docChg chg="undo custSel addSld delSld modSld sldOrd">
      <pc:chgData name="Raiymbek Batyrbek" userId="f911900b8b27efa1" providerId="LiveId" clId="{8C85E8AA-4FD8-4496-B0A1-754BD115CB83}" dt="2024-12-28T06:59:59.555" v="1264" actId="47"/>
      <pc:docMkLst>
        <pc:docMk/>
      </pc:docMkLst>
      <pc:sldChg chg="addSp delSp modSp mod">
        <pc:chgData name="Raiymbek Batyrbek" userId="f911900b8b27efa1" providerId="LiveId" clId="{8C85E8AA-4FD8-4496-B0A1-754BD115CB83}" dt="2024-12-28T06:24:26.066" v="353" actId="14100"/>
        <pc:sldMkLst>
          <pc:docMk/>
          <pc:sldMk cId="0" sldId="258"/>
        </pc:sldMkLst>
        <pc:spChg chg="mod">
          <ac:chgData name="Raiymbek Batyrbek" userId="f911900b8b27efa1" providerId="LiveId" clId="{8C85E8AA-4FD8-4496-B0A1-754BD115CB83}" dt="2024-12-28T06:18:48.724" v="149" actId="20577"/>
          <ac:spMkLst>
            <pc:docMk/>
            <pc:sldMk cId="0" sldId="258"/>
            <ac:spMk id="5" creationId="{00000000-0000-0000-0000-000000000000}"/>
          </ac:spMkLst>
        </pc:spChg>
        <pc:spChg chg="mod">
          <ac:chgData name="Raiymbek Batyrbek" userId="f911900b8b27efa1" providerId="LiveId" clId="{8C85E8AA-4FD8-4496-B0A1-754BD115CB83}" dt="2024-12-28T06:20:03.580" v="342" actId="1076"/>
          <ac:spMkLst>
            <pc:docMk/>
            <pc:sldMk cId="0" sldId="258"/>
            <ac:spMk id="7" creationId="{00000000-0000-0000-0000-000000000000}"/>
          </ac:spMkLst>
        </pc:spChg>
        <pc:spChg chg="mod">
          <ac:chgData name="Raiymbek Batyrbek" userId="f911900b8b27efa1" providerId="LiveId" clId="{8C85E8AA-4FD8-4496-B0A1-754BD115CB83}" dt="2024-12-28T06:20:03.580" v="342" actId="1076"/>
          <ac:spMkLst>
            <pc:docMk/>
            <pc:sldMk cId="0" sldId="258"/>
            <ac:spMk id="8" creationId="{00000000-0000-0000-0000-000000000000}"/>
          </ac:spMkLst>
        </pc:spChg>
        <pc:spChg chg="mod">
          <ac:chgData name="Raiymbek Batyrbek" userId="f911900b8b27efa1" providerId="LiveId" clId="{8C85E8AA-4FD8-4496-B0A1-754BD115CB83}" dt="2024-12-28T06:20:07.636" v="343" actId="1076"/>
          <ac:spMkLst>
            <pc:docMk/>
            <pc:sldMk cId="0" sldId="258"/>
            <ac:spMk id="10" creationId="{00000000-0000-0000-0000-000000000000}"/>
          </ac:spMkLst>
        </pc:spChg>
        <pc:spChg chg="mod">
          <ac:chgData name="Raiymbek Batyrbek" userId="f911900b8b27efa1" providerId="LiveId" clId="{8C85E8AA-4FD8-4496-B0A1-754BD115CB83}" dt="2024-12-28T06:20:07.636" v="343" actId="1076"/>
          <ac:spMkLst>
            <pc:docMk/>
            <pc:sldMk cId="0" sldId="258"/>
            <ac:spMk id="11" creationId="{00000000-0000-0000-0000-000000000000}"/>
          </ac:spMkLst>
        </pc:spChg>
        <pc:spChg chg="del mod">
          <ac:chgData name="Raiymbek Batyrbek" userId="f911900b8b27efa1" providerId="LiveId" clId="{8C85E8AA-4FD8-4496-B0A1-754BD115CB83}" dt="2024-12-28T06:17:26.759" v="77" actId="478"/>
          <ac:spMkLst>
            <pc:docMk/>
            <pc:sldMk cId="0" sldId="258"/>
            <ac:spMk id="13" creationId="{00000000-0000-0000-0000-000000000000}"/>
          </ac:spMkLst>
        </pc:spChg>
        <pc:spChg chg="del mod">
          <ac:chgData name="Raiymbek Batyrbek" userId="f911900b8b27efa1" providerId="LiveId" clId="{8C85E8AA-4FD8-4496-B0A1-754BD115CB83}" dt="2024-12-28T06:17:28.971" v="79" actId="478"/>
          <ac:spMkLst>
            <pc:docMk/>
            <pc:sldMk cId="0" sldId="258"/>
            <ac:spMk id="14" creationId="{00000000-0000-0000-0000-000000000000}"/>
          </ac:spMkLst>
        </pc:spChg>
        <pc:picChg chg="mod">
          <ac:chgData name="Raiymbek Batyrbek" userId="f911900b8b27efa1" providerId="LiveId" clId="{8C85E8AA-4FD8-4496-B0A1-754BD115CB83}" dt="2024-12-28T06:19:47.568" v="280" actId="1038"/>
          <ac:picMkLst>
            <pc:docMk/>
            <pc:sldMk cId="0" sldId="258"/>
            <ac:picMk id="6" creationId="{00000000-0000-0000-0000-000000000000}"/>
          </ac:picMkLst>
        </pc:picChg>
        <pc:picChg chg="mod modCrop">
          <ac:chgData name="Raiymbek Batyrbek" userId="f911900b8b27efa1" providerId="LiveId" clId="{8C85E8AA-4FD8-4496-B0A1-754BD115CB83}" dt="2024-12-28T06:24:26.066" v="353" actId="14100"/>
          <ac:picMkLst>
            <pc:docMk/>
            <pc:sldMk cId="0" sldId="258"/>
            <ac:picMk id="9" creationId="{00000000-0000-0000-0000-000000000000}"/>
          </ac:picMkLst>
        </pc:picChg>
        <pc:picChg chg="del">
          <ac:chgData name="Raiymbek Batyrbek" userId="f911900b8b27efa1" providerId="LiveId" clId="{8C85E8AA-4FD8-4496-B0A1-754BD115CB83}" dt="2024-12-28T06:17:22.565" v="75" actId="478"/>
          <ac:picMkLst>
            <pc:docMk/>
            <pc:sldMk cId="0" sldId="258"/>
            <ac:picMk id="12" creationId="{00000000-0000-0000-0000-000000000000}"/>
          </ac:picMkLst>
        </pc:picChg>
        <pc:picChg chg="add mod">
          <ac:chgData name="Raiymbek Batyrbek" userId="f911900b8b27efa1" providerId="LiveId" clId="{8C85E8AA-4FD8-4496-B0A1-754BD115CB83}" dt="2024-12-28T06:17:41.265" v="81" actId="1036"/>
          <ac:picMkLst>
            <pc:docMk/>
            <pc:sldMk cId="0" sldId="258"/>
            <ac:picMk id="15" creationId="{4F827569-900B-0B80-E3AE-8354A9C3A598}"/>
          </ac:picMkLst>
        </pc:picChg>
        <pc:picChg chg="add mod">
          <ac:chgData name="Raiymbek Batyrbek" userId="f911900b8b27efa1" providerId="LiveId" clId="{8C85E8AA-4FD8-4496-B0A1-754BD115CB83}" dt="2024-12-28T06:17:42.630" v="84" actId="1036"/>
          <ac:picMkLst>
            <pc:docMk/>
            <pc:sldMk cId="0" sldId="258"/>
            <ac:picMk id="16" creationId="{A2400A6E-4D2B-3368-A85F-0BBA5784A4FE}"/>
          </ac:picMkLst>
        </pc:picChg>
        <pc:picChg chg="add del">
          <ac:chgData name="Raiymbek Batyrbek" userId="f911900b8b27efa1" providerId="LiveId" clId="{8C85E8AA-4FD8-4496-B0A1-754BD115CB83}" dt="2024-12-28T06:21:53.701" v="345" actId="478"/>
          <ac:picMkLst>
            <pc:docMk/>
            <pc:sldMk cId="0" sldId="258"/>
            <ac:picMk id="18" creationId="{008AE8FC-9166-2FBA-9483-424504DEB15B}"/>
          </ac:picMkLst>
        </pc:picChg>
      </pc:sldChg>
      <pc:sldChg chg="addSp modSp">
        <pc:chgData name="Raiymbek Batyrbek" userId="f911900b8b27efa1" providerId="LiveId" clId="{8C85E8AA-4FD8-4496-B0A1-754BD115CB83}" dt="2024-12-28T06:17:43.976" v="85"/>
        <pc:sldMkLst>
          <pc:docMk/>
          <pc:sldMk cId="0" sldId="259"/>
        </pc:sldMkLst>
        <pc:picChg chg="add mod">
          <ac:chgData name="Raiymbek Batyrbek" userId="f911900b8b27efa1" providerId="LiveId" clId="{8C85E8AA-4FD8-4496-B0A1-754BD115CB83}" dt="2024-12-28T06:17:43.976" v="85"/>
          <ac:picMkLst>
            <pc:docMk/>
            <pc:sldMk cId="0" sldId="259"/>
            <ac:picMk id="18" creationId="{7F67279E-F923-AD5E-9B06-81FECADA8752}"/>
          </ac:picMkLst>
        </pc:picChg>
      </pc:sldChg>
      <pc:sldChg chg="addSp delSp modSp mod">
        <pc:chgData name="Raiymbek Batyrbek" userId="f911900b8b27efa1" providerId="LiveId" clId="{8C85E8AA-4FD8-4496-B0A1-754BD115CB83}" dt="2024-12-28T06:51:39.914" v="1098" actId="22"/>
        <pc:sldMkLst>
          <pc:docMk/>
          <pc:sldMk cId="0" sldId="260"/>
        </pc:sldMkLst>
        <pc:spChg chg="add del">
          <ac:chgData name="Raiymbek Batyrbek" userId="f911900b8b27efa1" providerId="LiveId" clId="{8C85E8AA-4FD8-4496-B0A1-754BD115CB83}" dt="2024-12-28T06:51:39.914" v="1098" actId="22"/>
          <ac:spMkLst>
            <pc:docMk/>
            <pc:sldMk cId="0" sldId="260"/>
            <ac:spMk id="24" creationId="{0519330E-2A62-DCF4-6BB9-69C8683999B3}"/>
          </ac:spMkLst>
        </pc:spChg>
        <pc:picChg chg="add mod">
          <ac:chgData name="Raiymbek Batyrbek" userId="f911900b8b27efa1" providerId="LiveId" clId="{8C85E8AA-4FD8-4496-B0A1-754BD115CB83}" dt="2024-12-28T06:17:45.560" v="86"/>
          <ac:picMkLst>
            <pc:docMk/>
            <pc:sldMk cId="0" sldId="260"/>
            <ac:picMk id="22" creationId="{0B5FB1C5-D20F-80B4-99D1-C4125193B841}"/>
          </ac:picMkLst>
        </pc:picChg>
      </pc:sldChg>
      <pc:sldChg chg="addSp delSp modSp mod">
        <pc:chgData name="Raiymbek Batyrbek" userId="f911900b8b27efa1" providerId="LiveId" clId="{8C85E8AA-4FD8-4496-B0A1-754BD115CB83}" dt="2024-12-28T06:36:14.082" v="620" actId="14100"/>
        <pc:sldMkLst>
          <pc:docMk/>
          <pc:sldMk cId="0" sldId="261"/>
        </pc:sldMkLst>
        <pc:spChg chg="mod">
          <ac:chgData name="Raiymbek Batyrbek" userId="f911900b8b27efa1" providerId="LiveId" clId="{8C85E8AA-4FD8-4496-B0A1-754BD115CB83}" dt="2024-12-28T06:36:14.082" v="620" actId="14100"/>
          <ac:spMkLst>
            <pc:docMk/>
            <pc:sldMk cId="0" sldId="261"/>
            <ac:spMk id="4" creationId="{00000000-0000-0000-0000-000000000000}"/>
          </ac:spMkLst>
        </pc:spChg>
        <pc:spChg chg="del mod">
          <ac:chgData name="Raiymbek Batyrbek" userId="f911900b8b27efa1" providerId="LiveId" clId="{8C85E8AA-4FD8-4496-B0A1-754BD115CB83}" dt="2024-12-28T06:31:58.286" v="357" actId="478"/>
          <ac:spMkLst>
            <pc:docMk/>
            <pc:sldMk cId="0" sldId="261"/>
            <ac:spMk id="5" creationId="{00000000-0000-0000-0000-000000000000}"/>
          </ac:spMkLst>
        </pc:spChg>
        <pc:spChg chg="mod">
          <ac:chgData name="Raiymbek Batyrbek" userId="f911900b8b27efa1" providerId="LiveId" clId="{8C85E8AA-4FD8-4496-B0A1-754BD115CB83}" dt="2024-12-28T06:33:09.221" v="444" actId="1076"/>
          <ac:spMkLst>
            <pc:docMk/>
            <pc:sldMk cId="0" sldId="261"/>
            <ac:spMk id="6" creationId="{00000000-0000-0000-0000-000000000000}"/>
          </ac:spMkLst>
        </pc:spChg>
        <pc:spChg chg="mod">
          <ac:chgData name="Raiymbek Batyrbek" userId="f911900b8b27efa1" providerId="LiveId" clId="{8C85E8AA-4FD8-4496-B0A1-754BD115CB83}" dt="2024-12-28T06:33:09.221" v="444" actId="1076"/>
          <ac:spMkLst>
            <pc:docMk/>
            <pc:sldMk cId="0" sldId="261"/>
            <ac:spMk id="7" creationId="{00000000-0000-0000-0000-000000000000}"/>
          </ac:spMkLst>
        </pc:spChg>
        <pc:spChg chg="mod">
          <ac:chgData name="Raiymbek Batyrbek" userId="f911900b8b27efa1" providerId="LiveId" clId="{8C85E8AA-4FD8-4496-B0A1-754BD115CB83}" dt="2024-12-28T06:33:09.221" v="444" actId="1076"/>
          <ac:spMkLst>
            <pc:docMk/>
            <pc:sldMk cId="0" sldId="261"/>
            <ac:spMk id="8" creationId="{00000000-0000-0000-0000-000000000000}"/>
          </ac:spMkLst>
        </pc:spChg>
        <pc:spChg chg="mod">
          <ac:chgData name="Raiymbek Batyrbek" userId="f911900b8b27efa1" providerId="LiveId" clId="{8C85E8AA-4FD8-4496-B0A1-754BD115CB83}" dt="2024-12-28T06:33:09.221" v="444" actId="1076"/>
          <ac:spMkLst>
            <pc:docMk/>
            <pc:sldMk cId="0" sldId="261"/>
            <ac:spMk id="9" creationId="{00000000-0000-0000-0000-000000000000}"/>
          </ac:spMkLst>
        </pc:spChg>
        <pc:spChg chg="mod">
          <ac:chgData name="Raiymbek Batyrbek" userId="f911900b8b27efa1" providerId="LiveId" clId="{8C85E8AA-4FD8-4496-B0A1-754BD115CB83}" dt="2024-12-28T06:33:09.221" v="444" actId="1076"/>
          <ac:spMkLst>
            <pc:docMk/>
            <pc:sldMk cId="0" sldId="261"/>
            <ac:spMk id="10" creationId="{00000000-0000-0000-0000-000000000000}"/>
          </ac:spMkLst>
        </pc:spChg>
        <pc:spChg chg="mod">
          <ac:chgData name="Raiymbek Batyrbek" userId="f911900b8b27efa1" providerId="LiveId" clId="{8C85E8AA-4FD8-4496-B0A1-754BD115CB83}" dt="2024-12-28T06:33:09.221" v="444" actId="1076"/>
          <ac:spMkLst>
            <pc:docMk/>
            <pc:sldMk cId="0" sldId="261"/>
            <ac:spMk id="11" creationId="{00000000-0000-0000-0000-000000000000}"/>
          </ac:spMkLst>
        </pc:spChg>
        <pc:spChg chg="mod">
          <ac:chgData name="Raiymbek Batyrbek" userId="f911900b8b27efa1" providerId="LiveId" clId="{8C85E8AA-4FD8-4496-B0A1-754BD115CB83}" dt="2024-12-28T06:33:45.729" v="489" actId="20577"/>
          <ac:spMkLst>
            <pc:docMk/>
            <pc:sldMk cId="0" sldId="261"/>
            <ac:spMk id="12" creationId="{00000000-0000-0000-0000-000000000000}"/>
          </ac:spMkLst>
        </pc:spChg>
        <pc:spChg chg="add mod">
          <ac:chgData name="Raiymbek Batyrbek" userId="f911900b8b27efa1" providerId="LiveId" clId="{8C85E8AA-4FD8-4496-B0A1-754BD115CB83}" dt="2024-12-28T06:33:09.221" v="444" actId="1076"/>
          <ac:spMkLst>
            <pc:docMk/>
            <pc:sldMk cId="0" sldId="261"/>
            <ac:spMk id="14" creationId="{EF4FD8ED-6AE7-D00C-C808-4E35633853F5}"/>
          </ac:spMkLst>
        </pc:spChg>
        <pc:spChg chg="add mod">
          <ac:chgData name="Raiymbek Batyrbek" userId="f911900b8b27efa1" providerId="LiveId" clId="{8C85E8AA-4FD8-4496-B0A1-754BD115CB83}" dt="2024-12-28T06:33:09.221" v="444" actId="1076"/>
          <ac:spMkLst>
            <pc:docMk/>
            <pc:sldMk cId="0" sldId="261"/>
            <ac:spMk id="15" creationId="{CF8A25A3-FE1A-69C8-B2C5-FC8761B3ACD7}"/>
          </ac:spMkLst>
        </pc:spChg>
        <pc:spChg chg="add mod">
          <ac:chgData name="Raiymbek Batyrbek" userId="f911900b8b27efa1" providerId="LiveId" clId="{8C85E8AA-4FD8-4496-B0A1-754BD115CB83}" dt="2024-12-28T06:33:09.221" v="444" actId="1076"/>
          <ac:spMkLst>
            <pc:docMk/>
            <pc:sldMk cId="0" sldId="261"/>
            <ac:spMk id="16" creationId="{AED30F4D-24E7-A402-4E2F-9BAB6E39F398}"/>
          </ac:spMkLst>
        </pc:spChg>
        <pc:spChg chg="add mod">
          <ac:chgData name="Raiymbek Batyrbek" userId="f911900b8b27efa1" providerId="LiveId" clId="{8C85E8AA-4FD8-4496-B0A1-754BD115CB83}" dt="2024-12-28T06:33:09.221" v="444" actId="1076"/>
          <ac:spMkLst>
            <pc:docMk/>
            <pc:sldMk cId="0" sldId="261"/>
            <ac:spMk id="17" creationId="{AA323BE1-EB2A-320D-2D64-45212212DDC2}"/>
          </ac:spMkLst>
        </pc:spChg>
        <pc:spChg chg="add mod">
          <ac:chgData name="Raiymbek Batyrbek" userId="f911900b8b27efa1" providerId="LiveId" clId="{8C85E8AA-4FD8-4496-B0A1-754BD115CB83}" dt="2024-12-28T06:33:09.221" v="444" actId="1076"/>
          <ac:spMkLst>
            <pc:docMk/>
            <pc:sldMk cId="0" sldId="261"/>
            <ac:spMk id="18" creationId="{72995175-5B5E-8E70-898B-38CFDB2C5546}"/>
          </ac:spMkLst>
        </pc:spChg>
        <pc:spChg chg="add mod">
          <ac:chgData name="Raiymbek Batyrbek" userId="f911900b8b27efa1" providerId="LiveId" clId="{8C85E8AA-4FD8-4496-B0A1-754BD115CB83}" dt="2024-12-28T06:33:23.692" v="461" actId="20577"/>
          <ac:spMkLst>
            <pc:docMk/>
            <pc:sldMk cId="0" sldId="261"/>
            <ac:spMk id="19" creationId="{6E4E043B-0F71-E71C-F044-4B890B0603B9}"/>
          </ac:spMkLst>
        </pc:spChg>
        <pc:spChg chg="add mod">
          <ac:chgData name="Raiymbek Batyrbek" userId="f911900b8b27efa1" providerId="LiveId" clId="{8C85E8AA-4FD8-4496-B0A1-754BD115CB83}" dt="2024-12-28T06:34:04.420" v="542" actId="20577"/>
          <ac:spMkLst>
            <pc:docMk/>
            <pc:sldMk cId="0" sldId="261"/>
            <ac:spMk id="20" creationId="{6B0E8FB4-1988-90E3-8F11-D5AC4B163087}"/>
          </ac:spMkLst>
        </pc:spChg>
        <pc:picChg chg="del">
          <ac:chgData name="Raiymbek Batyrbek" userId="f911900b8b27efa1" providerId="LiveId" clId="{8C85E8AA-4FD8-4496-B0A1-754BD115CB83}" dt="2024-12-28T06:32:37.980" v="419" actId="478"/>
          <ac:picMkLst>
            <pc:docMk/>
            <pc:sldMk cId="0" sldId="261"/>
            <ac:picMk id="2" creationId="{00000000-0000-0000-0000-000000000000}"/>
          </ac:picMkLst>
        </pc:picChg>
        <pc:picChg chg="del">
          <ac:chgData name="Raiymbek Batyrbek" userId="f911900b8b27efa1" providerId="LiveId" clId="{8C85E8AA-4FD8-4496-B0A1-754BD115CB83}" dt="2024-12-28T06:32:36.891" v="418" actId="478"/>
          <ac:picMkLst>
            <pc:docMk/>
            <pc:sldMk cId="0" sldId="261"/>
            <ac:picMk id="3" creationId="{00000000-0000-0000-0000-000000000000}"/>
          </ac:picMkLst>
        </pc:picChg>
        <pc:picChg chg="add mod">
          <ac:chgData name="Raiymbek Batyrbek" userId="f911900b8b27efa1" providerId="LiveId" clId="{8C85E8AA-4FD8-4496-B0A1-754BD115CB83}" dt="2024-12-28T06:17:47.683" v="87"/>
          <ac:picMkLst>
            <pc:docMk/>
            <pc:sldMk cId="0" sldId="261"/>
            <ac:picMk id="13" creationId="{1B3A245A-079F-ED9F-7464-79FA792FC848}"/>
          </ac:picMkLst>
        </pc:picChg>
      </pc:sldChg>
      <pc:sldChg chg="modSp mod">
        <pc:chgData name="Raiymbek Batyrbek" userId="f911900b8b27efa1" providerId="LiveId" clId="{8C85E8AA-4FD8-4496-B0A1-754BD115CB83}" dt="2024-12-28T06:35:12.784" v="608" actId="113"/>
        <pc:sldMkLst>
          <pc:docMk/>
          <pc:sldMk cId="0" sldId="262"/>
        </pc:sldMkLst>
        <pc:spChg chg="mod">
          <ac:chgData name="Raiymbek Batyrbek" userId="f911900b8b27efa1" providerId="LiveId" clId="{8C85E8AA-4FD8-4496-B0A1-754BD115CB83}" dt="2024-12-28T06:34:39.826" v="567" actId="207"/>
          <ac:spMkLst>
            <pc:docMk/>
            <pc:sldMk cId="0" sldId="262"/>
            <ac:spMk id="8" creationId="{00000000-0000-0000-0000-000000000000}"/>
          </ac:spMkLst>
        </pc:spChg>
        <pc:spChg chg="mod">
          <ac:chgData name="Raiymbek Batyrbek" userId="f911900b8b27efa1" providerId="LiveId" clId="{8C85E8AA-4FD8-4496-B0A1-754BD115CB83}" dt="2024-12-28T06:35:08.658" v="607" actId="113"/>
          <ac:spMkLst>
            <pc:docMk/>
            <pc:sldMk cId="0" sldId="262"/>
            <ac:spMk id="11" creationId="{00000000-0000-0000-0000-000000000000}"/>
          </ac:spMkLst>
        </pc:spChg>
        <pc:spChg chg="mod">
          <ac:chgData name="Raiymbek Batyrbek" userId="f911900b8b27efa1" providerId="LiveId" clId="{8C85E8AA-4FD8-4496-B0A1-754BD115CB83}" dt="2024-12-28T06:35:12.784" v="608" actId="113"/>
          <ac:spMkLst>
            <pc:docMk/>
            <pc:sldMk cId="0" sldId="262"/>
            <ac:spMk id="14" creationId="{00000000-0000-0000-0000-000000000000}"/>
          </ac:spMkLst>
        </pc:spChg>
      </pc:sldChg>
      <pc:sldChg chg="addSp modSp del">
        <pc:chgData name="Raiymbek Batyrbek" userId="f911900b8b27efa1" providerId="LiveId" clId="{8C85E8AA-4FD8-4496-B0A1-754BD115CB83}" dt="2024-12-28T06:35:33.663" v="611" actId="47"/>
        <pc:sldMkLst>
          <pc:docMk/>
          <pc:sldMk cId="0" sldId="263"/>
        </pc:sldMkLst>
        <pc:spChg chg="add mod">
          <ac:chgData name="Raiymbek Batyrbek" userId="f911900b8b27efa1" providerId="LiveId" clId="{8C85E8AA-4FD8-4496-B0A1-754BD115CB83}" dt="2024-12-28T06:35:25.831" v="609"/>
          <ac:spMkLst>
            <pc:docMk/>
            <pc:sldMk cId="0" sldId="263"/>
            <ac:spMk id="19" creationId="{501CF24D-F2A2-E8F8-41F3-6C984EF5AB7A}"/>
          </ac:spMkLst>
        </pc:spChg>
        <pc:spChg chg="add mod">
          <ac:chgData name="Raiymbek Batyrbek" userId="f911900b8b27efa1" providerId="LiveId" clId="{8C85E8AA-4FD8-4496-B0A1-754BD115CB83}" dt="2024-12-28T06:35:25.831" v="609"/>
          <ac:spMkLst>
            <pc:docMk/>
            <pc:sldMk cId="0" sldId="263"/>
            <ac:spMk id="20" creationId="{279E30A2-2394-9ABD-F909-1BBDEFDCD958}"/>
          </ac:spMkLst>
        </pc:spChg>
        <pc:spChg chg="add mod">
          <ac:chgData name="Raiymbek Batyrbek" userId="f911900b8b27efa1" providerId="LiveId" clId="{8C85E8AA-4FD8-4496-B0A1-754BD115CB83}" dt="2024-12-28T06:35:25.831" v="609"/>
          <ac:spMkLst>
            <pc:docMk/>
            <pc:sldMk cId="0" sldId="263"/>
            <ac:spMk id="21" creationId="{19779C6D-5137-31BF-A4DB-C4A5AB18521B}"/>
          </ac:spMkLst>
        </pc:spChg>
        <pc:spChg chg="add mod">
          <ac:chgData name="Raiymbek Batyrbek" userId="f911900b8b27efa1" providerId="LiveId" clId="{8C85E8AA-4FD8-4496-B0A1-754BD115CB83}" dt="2024-12-28T06:35:25.831" v="609"/>
          <ac:spMkLst>
            <pc:docMk/>
            <pc:sldMk cId="0" sldId="263"/>
            <ac:spMk id="22" creationId="{1C8E2E99-8012-3DE8-EB6A-C4BE5424EF69}"/>
          </ac:spMkLst>
        </pc:spChg>
        <pc:spChg chg="add mod">
          <ac:chgData name="Raiymbek Batyrbek" userId="f911900b8b27efa1" providerId="LiveId" clId="{8C85E8AA-4FD8-4496-B0A1-754BD115CB83}" dt="2024-12-28T06:35:25.831" v="609"/>
          <ac:spMkLst>
            <pc:docMk/>
            <pc:sldMk cId="0" sldId="263"/>
            <ac:spMk id="23" creationId="{1A9BE5AD-2DD8-9163-3C2B-9538386C40C6}"/>
          </ac:spMkLst>
        </pc:spChg>
        <pc:spChg chg="add mod">
          <ac:chgData name="Raiymbek Batyrbek" userId="f911900b8b27efa1" providerId="LiveId" clId="{8C85E8AA-4FD8-4496-B0A1-754BD115CB83}" dt="2024-12-28T06:35:25.831" v="609"/>
          <ac:spMkLst>
            <pc:docMk/>
            <pc:sldMk cId="0" sldId="263"/>
            <ac:spMk id="24" creationId="{4F625596-F07F-CF72-E64F-1C650DBBB394}"/>
          </ac:spMkLst>
        </pc:spChg>
        <pc:spChg chg="add mod">
          <ac:chgData name="Raiymbek Batyrbek" userId="f911900b8b27efa1" providerId="LiveId" clId="{8C85E8AA-4FD8-4496-B0A1-754BD115CB83}" dt="2024-12-28T06:35:25.831" v="609"/>
          <ac:spMkLst>
            <pc:docMk/>
            <pc:sldMk cId="0" sldId="263"/>
            <ac:spMk id="25" creationId="{899E22D1-C1E1-3902-9E58-881E1331FA89}"/>
          </ac:spMkLst>
        </pc:spChg>
        <pc:picChg chg="add mod">
          <ac:chgData name="Raiymbek Batyrbek" userId="f911900b8b27efa1" providerId="LiveId" clId="{8C85E8AA-4FD8-4496-B0A1-754BD115CB83}" dt="2024-12-28T06:17:50.052" v="88"/>
          <ac:picMkLst>
            <pc:docMk/>
            <pc:sldMk cId="0" sldId="263"/>
            <ac:picMk id="18" creationId="{8C6CA881-3029-53F1-550C-FAF02CDD3CFB}"/>
          </ac:picMkLst>
        </pc:picChg>
      </pc:sldChg>
      <pc:sldChg chg="addSp modSp del">
        <pc:chgData name="Raiymbek Batyrbek" userId="f911900b8b27efa1" providerId="LiveId" clId="{8C85E8AA-4FD8-4496-B0A1-754BD115CB83}" dt="2024-12-28T06:41:55.759" v="961" actId="47"/>
        <pc:sldMkLst>
          <pc:docMk/>
          <pc:sldMk cId="0" sldId="264"/>
        </pc:sldMkLst>
        <pc:picChg chg="add mod">
          <ac:chgData name="Raiymbek Batyrbek" userId="f911900b8b27efa1" providerId="LiveId" clId="{8C85E8AA-4FD8-4496-B0A1-754BD115CB83}" dt="2024-12-28T06:17:52.311" v="89"/>
          <ac:picMkLst>
            <pc:docMk/>
            <pc:sldMk cId="0" sldId="264"/>
            <ac:picMk id="24" creationId="{EC8A6C2B-1AC4-D87F-C75C-5CF4B889E31F}"/>
          </ac:picMkLst>
        </pc:picChg>
      </pc:sldChg>
      <pc:sldChg chg="addSp modSp">
        <pc:chgData name="Raiymbek Batyrbek" userId="f911900b8b27efa1" providerId="LiveId" clId="{8C85E8AA-4FD8-4496-B0A1-754BD115CB83}" dt="2024-12-28T06:17:59.421" v="91"/>
        <pc:sldMkLst>
          <pc:docMk/>
          <pc:sldMk cId="0" sldId="265"/>
        </pc:sldMkLst>
        <pc:picChg chg="add mod">
          <ac:chgData name="Raiymbek Batyrbek" userId="f911900b8b27efa1" providerId="LiveId" clId="{8C85E8AA-4FD8-4496-B0A1-754BD115CB83}" dt="2024-12-28T06:17:59.421" v="91"/>
          <ac:picMkLst>
            <pc:docMk/>
            <pc:sldMk cId="0" sldId="265"/>
            <ac:picMk id="18" creationId="{5C5D378E-1602-A166-92F5-B40BB743EC21}"/>
          </ac:picMkLst>
        </pc:picChg>
      </pc:sldChg>
      <pc:sldChg chg="addSp modSp mod">
        <pc:chgData name="Raiymbek Batyrbek" userId="f911900b8b27efa1" providerId="LiveId" clId="{8C85E8AA-4FD8-4496-B0A1-754BD115CB83}" dt="2024-12-28T06:48:08.127" v="1096" actId="207"/>
        <pc:sldMkLst>
          <pc:docMk/>
          <pc:sldMk cId="0" sldId="266"/>
        </pc:sldMkLst>
        <pc:spChg chg="mod">
          <ac:chgData name="Raiymbek Batyrbek" userId="f911900b8b27efa1" providerId="LiveId" clId="{8C85E8AA-4FD8-4496-B0A1-754BD115CB83}" dt="2024-12-24T09:12:49.818" v="57" actId="1076"/>
          <ac:spMkLst>
            <pc:docMk/>
            <pc:sldMk cId="0" sldId="266"/>
            <ac:spMk id="4" creationId="{00000000-0000-0000-0000-000000000000}"/>
          </ac:spMkLst>
        </pc:spChg>
        <pc:spChg chg="mod">
          <ac:chgData name="Raiymbek Batyrbek" userId="f911900b8b27efa1" providerId="LiveId" clId="{8C85E8AA-4FD8-4496-B0A1-754BD115CB83}" dt="2024-12-28T06:48:08.127" v="1096" actId="207"/>
          <ac:spMkLst>
            <pc:docMk/>
            <pc:sldMk cId="0" sldId="266"/>
            <ac:spMk id="6" creationId="{00000000-0000-0000-0000-000000000000}"/>
          </ac:spMkLst>
        </pc:spChg>
        <pc:spChg chg="mod">
          <ac:chgData name="Raiymbek Batyrbek" userId="f911900b8b27efa1" providerId="LiveId" clId="{8C85E8AA-4FD8-4496-B0A1-754BD115CB83}" dt="2024-12-24T09:13:37.701" v="61" actId="20577"/>
          <ac:spMkLst>
            <pc:docMk/>
            <pc:sldMk cId="0" sldId="266"/>
            <ac:spMk id="11" creationId="{00000000-0000-0000-0000-000000000000}"/>
          </ac:spMkLst>
        </pc:spChg>
        <pc:spChg chg="mod">
          <ac:chgData name="Raiymbek Batyrbek" userId="f911900b8b27efa1" providerId="LiveId" clId="{8C85E8AA-4FD8-4496-B0A1-754BD115CB83}" dt="2024-12-24T09:11:56.022" v="52" actId="3626"/>
          <ac:spMkLst>
            <pc:docMk/>
            <pc:sldMk cId="0" sldId="266"/>
            <ac:spMk id="15" creationId="{00000000-0000-0000-0000-000000000000}"/>
          </ac:spMkLst>
        </pc:spChg>
        <pc:picChg chg="add mod">
          <ac:chgData name="Raiymbek Batyrbek" userId="f911900b8b27efa1" providerId="LiveId" clId="{8C85E8AA-4FD8-4496-B0A1-754BD115CB83}" dt="2024-12-28T06:18:00.947" v="92"/>
          <ac:picMkLst>
            <pc:docMk/>
            <pc:sldMk cId="0" sldId="266"/>
            <ac:picMk id="17" creationId="{6CF3ED7D-A469-52DE-3910-CF4C2DED66E6}"/>
          </ac:picMkLst>
        </pc:picChg>
      </pc:sldChg>
      <pc:sldChg chg="addSp delSp modSp add mod ord">
        <pc:chgData name="Raiymbek Batyrbek" userId="f911900b8b27efa1" providerId="LiveId" clId="{8C85E8AA-4FD8-4496-B0A1-754BD115CB83}" dt="2024-12-28T06:31:37.397" v="355"/>
        <pc:sldMkLst>
          <pc:docMk/>
          <pc:sldMk cId="750894147" sldId="267"/>
        </pc:sldMkLst>
        <pc:spChg chg="add mod">
          <ac:chgData name="Raiymbek Batyrbek" userId="f911900b8b27efa1" providerId="LiveId" clId="{8C85E8AA-4FD8-4496-B0A1-754BD115CB83}" dt="2024-11-12T11:05:29.667" v="51" actId="20577"/>
          <ac:spMkLst>
            <pc:docMk/>
            <pc:sldMk cId="750894147" sldId="267"/>
            <ac:spMk id="25" creationId="{3E3E057B-7350-D287-8F73-CBEAAD802024}"/>
          </ac:spMkLst>
        </pc:spChg>
        <pc:graphicFrameChg chg="add mod modGraphic">
          <ac:chgData name="Raiymbek Batyrbek" userId="f911900b8b27efa1" providerId="LiveId" clId="{8C85E8AA-4FD8-4496-B0A1-754BD115CB83}" dt="2024-11-12T11:05:23.310" v="30" actId="14100"/>
          <ac:graphicFrameMkLst>
            <pc:docMk/>
            <pc:sldMk cId="750894147" sldId="267"/>
            <ac:graphicFrameMk id="24" creationId="{CF53251B-9055-9D9D-F3DC-5F77588A8252}"/>
          </ac:graphicFrameMkLst>
        </pc:graphicFrameChg>
        <pc:picChg chg="add mod">
          <ac:chgData name="Raiymbek Batyrbek" userId="f911900b8b27efa1" providerId="LiveId" clId="{8C85E8AA-4FD8-4496-B0A1-754BD115CB83}" dt="2024-12-28T06:17:54.336" v="90"/>
          <ac:picMkLst>
            <pc:docMk/>
            <pc:sldMk cId="750894147" sldId="267"/>
            <ac:picMk id="2" creationId="{320ACB8D-B176-C1BA-1034-F4E770A9F69D}"/>
          </ac:picMkLst>
        </pc:picChg>
      </pc:sldChg>
      <pc:sldChg chg="modSp add mod">
        <pc:chgData name="Raiymbek Batyrbek" userId="f911900b8b27efa1" providerId="LiveId" clId="{8C85E8AA-4FD8-4496-B0A1-754BD115CB83}" dt="2024-12-28T06:41:16.074" v="959" actId="20577"/>
        <pc:sldMkLst>
          <pc:docMk/>
          <pc:sldMk cId="0" sldId="270"/>
        </pc:sldMkLst>
        <pc:spChg chg="mod">
          <ac:chgData name="Raiymbek Batyrbek" userId="f911900b8b27efa1" providerId="LiveId" clId="{8C85E8AA-4FD8-4496-B0A1-754BD115CB83}" dt="2024-12-28T06:36:45.193" v="711" actId="113"/>
          <ac:spMkLst>
            <pc:docMk/>
            <pc:sldMk cId="0" sldId="270"/>
            <ac:spMk id="2" creationId="{00000000-0000-0000-0000-000000000000}"/>
          </ac:spMkLst>
        </pc:spChg>
        <pc:spChg chg="mod">
          <ac:chgData name="Raiymbek Batyrbek" userId="f911900b8b27efa1" providerId="LiveId" clId="{8C85E8AA-4FD8-4496-B0A1-754BD115CB83}" dt="2024-12-28T06:37:15.827" v="744" actId="20577"/>
          <ac:spMkLst>
            <pc:docMk/>
            <pc:sldMk cId="0" sldId="270"/>
            <ac:spMk id="5" creationId="{00000000-0000-0000-0000-000000000000}"/>
          </ac:spMkLst>
        </pc:spChg>
        <pc:spChg chg="mod">
          <ac:chgData name="Raiymbek Batyrbek" userId="f911900b8b27efa1" providerId="LiveId" clId="{8C85E8AA-4FD8-4496-B0A1-754BD115CB83}" dt="2024-12-28T06:41:16.074" v="959" actId="20577"/>
          <ac:spMkLst>
            <pc:docMk/>
            <pc:sldMk cId="0" sldId="270"/>
            <ac:spMk id="7" creationId="{00000000-0000-0000-0000-000000000000}"/>
          </ac:spMkLst>
        </pc:spChg>
        <pc:spChg chg="mod">
          <ac:chgData name="Raiymbek Batyrbek" userId="f911900b8b27efa1" providerId="LiveId" clId="{8C85E8AA-4FD8-4496-B0A1-754BD115CB83}" dt="2024-12-28T06:37:53.679" v="780" actId="20577"/>
          <ac:spMkLst>
            <pc:docMk/>
            <pc:sldMk cId="0" sldId="270"/>
            <ac:spMk id="11" creationId="{00000000-0000-0000-0000-000000000000}"/>
          </ac:spMkLst>
        </pc:spChg>
        <pc:spChg chg="mod">
          <ac:chgData name="Raiymbek Batyrbek" userId="f911900b8b27efa1" providerId="LiveId" clId="{8C85E8AA-4FD8-4496-B0A1-754BD115CB83}" dt="2024-12-28T06:38:05.020" v="804" actId="20577"/>
          <ac:spMkLst>
            <pc:docMk/>
            <pc:sldMk cId="0" sldId="270"/>
            <ac:spMk id="17" creationId="{00000000-0000-0000-0000-000000000000}"/>
          </ac:spMkLst>
        </pc:spChg>
        <pc:spChg chg="mod">
          <ac:chgData name="Raiymbek Batyrbek" userId="f911900b8b27efa1" providerId="LiveId" clId="{8C85E8AA-4FD8-4496-B0A1-754BD115CB83}" dt="2024-12-28T06:38:18.483" v="825" actId="20577"/>
          <ac:spMkLst>
            <pc:docMk/>
            <pc:sldMk cId="0" sldId="270"/>
            <ac:spMk id="23" creationId="{00000000-0000-0000-0000-000000000000}"/>
          </ac:spMkLst>
        </pc:spChg>
        <pc:spChg chg="mod">
          <ac:chgData name="Raiymbek Batyrbek" userId="f911900b8b27efa1" providerId="LiveId" clId="{8C85E8AA-4FD8-4496-B0A1-754BD115CB83}" dt="2024-12-28T06:38:26.260" v="841" actId="20577"/>
          <ac:spMkLst>
            <pc:docMk/>
            <pc:sldMk cId="0" sldId="270"/>
            <ac:spMk id="29" creationId="{00000000-0000-0000-0000-000000000000}"/>
          </ac:spMkLst>
        </pc:spChg>
        <pc:spChg chg="mod">
          <ac:chgData name="Raiymbek Batyrbek" userId="f911900b8b27efa1" providerId="LiveId" clId="{8C85E8AA-4FD8-4496-B0A1-754BD115CB83}" dt="2024-12-28T06:38:49.178" v="880" actId="20577"/>
          <ac:spMkLst>
            <pc:docMk/>
            <pc:sldMk cId="0" sldId="270"/>
            <ac:spMk id="35" creationId="{00000000-0000-0000-0000-000000000000}"/>
          </ac:spMkLst>
        </pc:spChg>
        <pc:spChg chg="mod">
          <ac:chgData name="Raiymbek Batyrbek" userId="f911900b8b27efa1" providerId="LiveId" clId="{8C85E8AA-4FD8-4496-B0A1-754BD115CB83}" dt="2024-12-28T06:40:50.092" v="913" actId="20577"/>
          <ac:spMkLst>
            <pc:docMk/>
            <pc:sldMk cId="0" sldId="270"/>
            <ac:spMk id="41" creationId="{00000000-0000-0000-0000-000000000000}"/>
          </ac:spMkLst>
        </pc:spChg>
      </pc:sldChg>
      <pc:sldChg chg="modSp add mod">
        <pc:chgData name="Raiymbek Batyrbek" userId="f911900b8b27efa1" providerId="LiveId" clId="{8C85E8AA-4FD8-4496-B0A1-754BD115CB83}" dt="2024-12-28T06:44:51.318" v="1051" actId="20577"/>
        <pc:sldMkLst>
          <pc:docMk/>
          <pc:sldMk cId="0" sldId="271"/>
        </pc:sldMkLst>
        <pc:spChg chg="mod">
          <ac:chgData name="Raiymbek Batyrbek" userId="f911900b8b27efa1" providerId="LiveId" clId="{8C85E8AA-4FD8-4496-B0A1-754BD115CB83}" dt="2024-12-28T06:42:19.011" v="992" actId="20577"/>
          <ac:spMkLst>
            <pc:docMk/>
            <pc:sldMk cId="0" sldId="271"/>
            <ac:spMk id="2" creationId="{00000000-0000-0000-0000-000000000000}"/>
          </ac:spMkLst>
        </pc:spChg>
        <pc:spChg chg="mod">
          <ac:chgData name="Raiymbek Batyrbek" userId="f911900b8b27efa1" providerId="LiveId" clId="{8C85E8AA-4FD8-4496-B0A1-754BD115CB83}" dt="2024-12-28T06:42:36.924" v="1010" actId="20577"/>
          <ac:spMkLst>
            <pc:docMk/>
            <pc:sldMk cId="0" sldId="271"/>
            <ac:spMk id="7" creationId="{00000000-0000-0000-0000-000000000000}"/>
          </ac:spMkLst>
        </pc:spChg>
        <pc:spChg chg="mod">
          <ac:chgData name="Raiymbek Batyrbek" userId="f911900b8b27efa1" providerId="LiveId" clId="{8C85E8AA-4FD8-4496-B0A1-754BD115CB83}" dt="2024-12-28T06:42:49.056" v="1012" actId="207"/>
          <ac:spMkLst>
            <pc:docMk/>
            <pc:sldMk cId="0" sldId="271"/>
            <ac:spMk id="8" creationId="{00000000-0000-0000-0000-000000000000}"/>
          </ac:spMkLst>
        </pc:spChg>
        <pc:spChg chg="mod">
          <ac:chgData name="Raiymbek Batyrbek" userId="f911900b8b27efa1" providerId="LiveId" clId="{8C85E8AA-4FD8-4496-B0A1-754BD115CB83}" dt="2024-12-28T06:42:57.610" v="1026" actId="20577"/>
          <ac:spMkLst>
            <pc:docMk/>
            <pc:sldMk cId="0" sldId="271"/>
            <ac:spMk id="12" creationId="{00000000-0000-0000-0000-000000000000}"/>
          </ac:spMkLst>
        </pc:spChg>
        <pc:spChg chg="mod">
          <ac:chgData name="Raiymbek Batyrbek" userId="f911900b8b27efa1" providerId="LiveId" clId="{8C85E8AA-4FD8-4496-B0A1-754BD115CB83}" dt="2024-12-28T06:43:11.853" v="1029" actId="20577"/>
          <ac:spMkLst>
            <pc:docMk/>
            <pc:sldMk cId="0" sldId="271"/>
            <ac:spMk id="13" creationId="{00000000-0000-0000-0000-000000000000}"/>
          </ac:spMkLst>
        </pc:spChg>
        <pc:spChg chg="mod">
          <ac:chgData name="Raiymbek Batyrbek" userId="f911900b8b27efa1" providerId="LiveId" clId="{8C85E8AA-4FD8-4496-B0A1-754BD115CB83}" dt="2024-12-28T06:44:23.442" v="1046" actId="20577"/>
          <ac:spMkLst>
            <pc:docMk/>
            <pc:sldMk cId="0" sldId="271"/>
            <ac:spMk id="17" creationId="{00000000-0000-0000-0000-000000000000}"/>
          </ac:spMkLst>
        </pc:spChg>
        <pc:spChg chg="mod">
          <ac:chgData name="Raiymbek Batyrbek" userId="f911900b8b27efa1" providerId="LiveId" clId="{8C85E8AA-4FD8-4496-B0A1-754BD115CB83}" dt="2024-12-28T06:44:51.318" v="1051" actId="20577"/>
          <ac:spMkLst>
            <pc:docMk/>
            <pc:sldMk cId="0" sldId="271"/>
            <ac:spMk id="18" creationId="{00000000-0000-0000-0000-000000000000}"/>
          </ac:spMkLst>
        </pc:spChg>
      </pc:sldChg>
      <pc:sldChg chg="delSp modSp add del mod">
        <pc:chgData name="Raiymbek Batyrbek" userId="f911900b8b27efa1" providerId="LiveId" clId="{8C85E8AA-4FD8-4496-B0A1-754BD115CB83}" dt="2024-12-28T06:59:59.555" v="1264" actId="47"/>
        <pc:sldMkLst>
          <pc:docMk/>
          <pc:sldMk cId="412354000" sldId="272"/>
        </pc:sldMkLst>
        <pc:spChg chg="mod">
          <ac:chgData name="Raiymbek Batyrbek" userId="f911900b8b27efa1" providerId="LiveId" clId="{8C85E8AA-4FD8-4496-B0A1-754BD115CB83}" dt="2024-12-28T06:53:03.710" v="1248" actId="1076"/>
          <ac:spMkLst>
            <pc:docMk/>
            <pc:sldMk cId="412354000" sldId="272"/>
            <ac:spMk id="4" creationId="{C7F2A90B-747E-11A6-8C5F-645CB98CD9EE}"/>
          </ac:spMkLst>
        </pc:spChg>
        <pc:spChg chg="mod">
          <ac:chgData name="Raiymbek Batyrbek" userId="f911900b8b27efa1" providerId="LiveId" clId="{8C85E8AA-4FD8-4496-B0A1-754BD115CB83}" dt="2024-12-28T06:53:34.441" v="1262" actId="14100"/>
          <ac:spMkLst>
            <pc:docMk/>
            <pc:sldMk cId="412354000" sldId="272"/>
            <ac:spMk id="5" creationId="{33FFE419-4CB5-D318-2134-DC28868B0746}"/>
          </ac:spMkLst>
        </pc:spChg>
        <pc:spChg chg="del">
          <ac:chgData name="Raiymbek Batyrbek" userId="f911900b8b27efa1" providerId="LiveId" clId="{8C85E8AA-4FD8-4496-B0A1-754BD115CB83}" dt="2024-12-28T06:52:49.099" v="1245" actId="478"/>
          <ac:spMkLst>
            <pc:docMk/>
            <pc:sldMk cId="412354000" sldId="272"/>
            <ac:spMk id="6" creationId="{E45810B6-8DC9-BE98-C772-E2FD408D0AEF}"/>
          </ac:spMkLst>
        </pc:spChg>
        <pc:spChg chg="del">
          <ac:chgData name="Raiymbek Batyrbek" userId="f911900b8b27efa1" providerId="LiveId" clId="{8C85E8AA-4FD8-4496-B0A1-754BD115CB83}" dt="2024-12-28T06:52:45.744" v="1244" actId="478"/>
          <ac:spMkLst>
            <pc:docMk/>
            <pc:sldMk cId="412354000" sldId="272"/>
            <ac:spMk id="7" creationId="{CD949032-84F5-CD32-8FED-8E97B7129D7A}"/>
          </ac:spMkLst>
        </pc:spChg>
        <pc:spChg chg="del">
          <ac:chgData name="Raiymbek Batyrbek" userId="f911900b8b27efa1" providerId="LiveId" clId="{8C85E8AA-4FD8-4496-B0A1-754BD115CB83}" dt="2024-12-28T06:52:44.852" v="1243" actId="478"/>
          <ac:spMkLst>
            <pc:docMk/>
            <pc:sldMk cId="412354000" sldId="272"/>
            <ac:spMk id="8" creationId="{72536073-54C2-5573-54A1-A31644B6AE5E}"/>
          </ac:spMkLst>
        </pc:spChg>
        <pc:spChg chg="del">
          <ac:chgData name="Raiymbek Batyrbek" userId="f911900b8b27efa1" providerId="LiveId" clId="{8C85E8AA-4FD8-4496-B0A1-754BD115CB83}" dt="2024-12-28T06:52:49.099" v="1245" actId="478"/>
          <ac:spMkLst>
            <pc:docMk/>
            <pc:sldMk cId="412354000" sldId="272"/>
            <ac:spMk id="9" creationId="{ACE1A3C8-89F3-CB5E-E448-B4C2914574C3}"/>
          </ac:spMkLst>
        </pc:spChg>
        <pc:spChg chg="del">
          <ac:chgData name="Raiymbek Batyrbek" userId="f911900b8b27efa1" providerId="LiveId" clId="{8C85E8AA-4FD8-4496-B0A1-754BD115CB83}" dt="2024-12-28T06:52:49.099" v="1245" actId="478"/>
          <ac:spMkLst>
            <pc:docMk/>
            <pc:sldMk cId="412354000" sldId="272"/>
            <ac:spMk id="10" creationId="{10826F90-0EC1-FE1F-4E65-2C2864DC0420}"/>
          </ac:spMkLst>
        </pc:spChg>
        <pc:spChg chg="del">
          <ac:chgData name="Raiymbek Batyrbek" userId="f911900b8b27efa1" providerId="LiveId" clId="{8C85E8AA-4FD8-4496-B0A1-754BD115CB83}" dt="2024-12-28T06:52:49.099" v="1245" actId="478"/>
          <ac:spMkLst>
            <pc:docMk/>
            <pc:sldMk cId="412354000" sldId="272"/>
            <ac:spMk id="11" creationId="{E4148D6E-5739-2A91-319C-F0E7585C09C5}"/>
          </ac:spMkLst>
        </pc:spChg>
        <pc:spChg chg="del">
          <ac:chgData name="Raiymbek Batyrbek" userId="f911900b8b27efa1" providerId="LiveId" clId="{8C85E8AA-4FD8-4496-B0A1-754BD115CB83}" dt="2024-12-28T06:52:49.099" v="1245" actId="478"/>
          <ac:spMkLst>
            <pc:docMk/>
            <pc:sldMk cId="412354000" sldId="272"/>
            <ac:spMk id="12" creationId="{EC15EE32-61CB-8A45-32AC-AFC306D4D65E}"/>
          </ac:spMkLst>
        </pc:spChg>
        <pc:spChg chg="del">
          <ac:chgData name="Raiymbek Batyrbek" userId="f911900b8b27efa1" providerId="LiveId" clId="{8C85E8AA-4FD8-4496-B0A1-754BD115CB83}" dt="2024-12-28T06:52:49.099" v="1245" actId="478"/>
          <ac:spMkLst>
            <pc:docMk/>
            <pc:sldMk cId="412354000" sldId="272"/>
            <ac:spMk id="13" creationId="{FCCDF55C-E5EE-7306-FF05-4C8D078CC19F}"/>
          </ac:spMkLst>
        </pc:spChg>
        <pc:spChg chg="del">
          <ac:chgData name="Raiymbek Batyrbek" userId="f911900b8b27efa1" providerId="LiveId" clId="{8C85E8AA-4FD8-4496-B0A1-754BD115CB83}" dt="2024-12-28T06:52:49.099" v="1245" actId="478"/>
          <ac:spMkLst>
            <pc:docMk/>
            <pc:sldMk cId="412354000" sldId="272"/>
            <ac:spMk id="14" creationId="{7F25120F-D60A-C2A3-8100-91DAF9F69C61}"/>
          </ac:spMkLst>
        </pc:spChg>
        <pc:spChg chg="del">
          <ac:chgData name="Raiymbek Batyrbek" userId="f911900b8b27efa1" providerId="LiveId" clId="{8C85E8AA-4FD8-4496-B0A1-754BD115CB83}" dt="2024-12-28T06:52:49.099" v="1245" actId="478"/>
          <ac:spMkLst>
            <pc:docMk/>
            <pc:sldMk cId="412354000" sldId="272"/>
            <ac:spMk id="15" creationId="{95A2360C-A23E-3376-2238-3AE9EFA5297B}"/>
          </ac:spMkLst>
        </pc:spChg>
        <pc:spChg chg="del">
          <ac:chgData name="Raiymbek Batyrbek" userId="f911900b8b27efa1" providerId="LiveId" clId="{8C85E8AA-4FD8-4496-B0A1-754BD115CB83}" dt="2024-12-28T06:52:49.099" v="1245" actId="478"/>
          <ac:spMkLst>
            <pc:docMk/>
            <pc:sldMk cId="412354000" sldId="272"/>
            <ac:spMk id="16" creationId="{51C3CBD6-CF28-8D2D-C80D-43A47D4224D2}"/>
          </ac:spMkLst>
        </pc:spChg>
        <pc:spChg chg="del">
          <ac:chgData name="Raiymbek Batyrbek" userId="f911900b8b27efa1" providerId="LiveId" clId="{8C85E8AA-4FD8-4496-B0A1-754BD115CB83}" dt="2024-12-28T06:52:49.099" v="1245" actId="478"/>
          <ac:spMkLst>
            <pc:docMk/>
            <pc:sldMk cId="412354000" sldId="272"/>
            <ac:spMk id="17" creationId="{491F5BC3-CBA5-61D3-98ED-D3D0B0BC6088}"/>
          </ac:spMkLst>
        </pc:spChg>
        <pc:spChg chg="del">
          <ac:chgData name="Raiymbek Batyrbek" userId="f911900b8b27efa1" providerId="LiveId" clId="{8C85E8AA-4FD8-4496-B0A1-754BD115CB83}" dt="2024-12-28T06:52:49.099" v="1245" actId="478"/>
          <ac:spMkLst>
            <pc:docMk/>
            <pc:sldMk cId="412354000" sldId="272"/>
            <ac:spMk id="18" creationId="{29547C22-7392-4439-CB0A-942368D829C4}"/>
          </ac:spMkLst>
        </pc:spChg>
        <pc:spChg chg="del">
          <ac:chgData name="Raiymbek Batyrbek" userId="f911900b8b27efa1" providerId="LiveId" clId="{8C85E8AA-4FD8-4496-B0A1-754BD115CB83}" dt="2024-12-28T06:52:49.099" v="1245" actId="478"/>
          <ac:spMkLst>
            <pc:docMk/>
            <pc:sldMk cId="412354000" sldId="272"/>
            <ac:spMk id="19" creationId="{FA586E44-08AE-7ADF-3464-B3429B943740}"/>
          </ac:spMkLst>
        </pc:spChg>
        <pc:spChg chg="del">
          <ac:chgData name="Raiymbek Batyrbek" userId="f911900b8b27efa1" providerId="LiveId" clId="{8C85E8AA-4FD8-4496-B0A1-754BD115CB83}" dt="2024-12-28T06:52:49.099" v="1245" actId="478"/>
          <ac:spMkLst>
            <pc:docMk/>
            <pc:sldMk cId="412354000" sldId="272"/>
            <ac:spMk id="20" creationId="{4A95014E-675A-2656-D632-1ADD91EBD655}"/>
          </ac:spMkLst>
        </pc:spChg>
        <pc:spChg chg="del">
          <ac:chgData name="Raiymbek Batyrbek" userId="f911900b8b27efa1" providerId="LiveId" clId="{8C85E8AA-4FD8-4496-B0A1-754BD115CB83}" dt="2024-12-28T06:52:49.099" v="1245" actId="478"/>
          <ac:spMkLst>
            <pc:docMk/>
            <pc:sldMk cId="412354000" sldId="272"/>
            <ac:spMk id="21" creationId="{CBDAEA01-E004-1B1E-A47F-6345824962A2}"/>
          </ac:spMkLst>
        </pc:spChg>
        <pc:picChg chg="del">
          <ac:chgData name="Raiymbek Batyrbek" userId="f911900b8b27efa1" providerId="LiveId" clId="{8C85E8AA-4FD8-4496-B0A1-754BD115CB83}" dt="2024-12-28T06:52:56.425" v="1246" actId="478"/>
          <ac:picMkLst>
            <pc:docMk/>
            <pc:sldMk cId="412354000" sldId="272"/>
            <ac:picMk id="2" creationId="{872E6F24-EC71-ADB7-1661-926F781FF0A4}"/>
          </ac:picMkLst>
        </pc:picChg>
        <pc:picChg chg="del">
          <ac:chgData name="Raiymbek Batyrbek" userId="f911900b8b27efa1" providerId="LiveId" clId="{8C85E8AA-4FD8-4496-B0A1-754BD115CB83}" dt="2024-12-28T06:52:57.537" v="1247" actId="478"/>
          <ac:picMkLst>
            <pc:docMk/>
            <pc:sldMk cId="412354000" sldId="272"/>
            <ac:picMk id="3" creationId="{F63D0C52-7D6F-A886-29B3-2A426B9544D8}"/>
          </ac:picMkLst>
        </pc:picChg>
      </pc:sldChg>
      <pc:sldChg chg="add">
        <pc:chgData name="Raiymbek Batyrbek" userId="f911900b8b27efa1" providerId="LiveId" clId="{8C85E8AA-4FD8-4496-B0A1-754BD115CB83}" dt="2024-12-28T06:59:58.245" v="1263"/>
        <pc:sldMkLst>
          <pc:docMk/>
          <pc:sldMk cId="0"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43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6DE3-C150-5582-3082-0B248F2E4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5B47A-0AFE-E3BF-B6F2-D1640C24B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58B074-52D0-5037-D474-D8C1F37364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B82CFB-6014-5B00-00A6-4EB20F80C72B}"/>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681741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t.me/raiym08"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2380178"/>
            <a:ext cx="4869061" cy="3469243"/>
          </a:xfrm>
          <a:prstGeom prst="rect">
            <a:avLst/>
          </a:prstGeom>
        </p:spPr>
      </p:pic>
      <p:sp>
        <p:nvSpPr>
          <p:cNvPr id="4" name="Text 0"/>
          <p:cNvSpPr/>
          <p:nvPr/>
        </p:nvSpPr>
        <p:spPr>
          <a:xfrm>
            <a:off x="864037" y="752594"/>
            <a:ext cx="7415927" cy="3785235"/>
          </a:xfrm>
          <a:prstGeom prst="rect">
            <a:avLst/>
          </a:prstGeom>
          <a:noFill/>
          <a:ln/>
        </p:spPr>
        <p:txBody>
          <a:bodyPr wrap="square" lIns="0" tIns="0" rIns="0" bIns="0" rtlCol="0" anchor="t"/>
          <a:lstStyle/>
          <a:p>
            <a:pPr marL="0" indent="0">
              <a:lnSpc>
                <a:spcPts val="7450"/>
              </a:lnSpc>
              <a:buNone/>
            </a:pPr>
            <a:r>
              <a:rPr lang="en-US" sz="5950" dirty="0">
                <a:solidFill>
                  <a:srgbClr val="C6BFEE"/>
                </a:solidFill>
                <a:latin typeface="Prompt Medium" pitchFamily="34" charset="0"/>
                <a:ea typeface="Prompt Medium" pitchFamily="34" charset="-122"/>
                <a:cs typeface="Prompt Medium" pitchFamily="34" charset="-120"/>
              </a:rPr>
              <a:t>Dana-Bilim AI: Personalized learning with AI</a:t>
            </a:r>
            <a:endParaRPr lang="en-US" sz="5950" dirty="0"/>
          </a:p>
        </p:txBody>
      </p:sp>
      <p:sp>
        <p:nvSpPr>
          <p:cNvPr id="5" name="Text 1"/>
          <p:cNvSpPr/>
          <p:nvPr/>
        </p:nvSpPr>
        <p:spPr>
          <a:xfrm>
            <a:off x="864037" y="4908113"/>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Welcome to the launch of Dana-</a:t>
            </a:r>
            <a:r>
              <a:rPr lang="en-US" sz="1900" dirty="0" err="1">
                <a:solidFill>
                  <a:srgbClr val="DAD8E9"/>
                </a:solidFill>
                <a:latin typeface="Mukta Light" pitchFamily="34" charset="0"/>
                <a:ea typeface="Mukta Light" pitchFamily="34" charset="-122"/>
                <a:cs typeface="Mukta Light" pitchFamily="34" charset="-120"/>
              </a:rPr>
              <a:t>Bilim</a:t>
            </a:r>
            <a:r>
              <a:rPr lang="en-US" sz="1900" dirty="0">
                <a:solidFill>
                  <a:srgbClr val="DAD8E9"/>
                </a:solidFill>
                <a:latin typeface="Mukta Light" pitchFamily="34" charset="0"/>
                <a:ea typeface="Mukta Light" pitchFamily="34" charset="-122"/>
                <a:cs typeface="Mukta Light" pitchFamily="34" charset="-120"/>
              </a:rPr>
              <a:t> AI, an educational platform that uses artificial intelligence to personalize programming and English language learning for students in grades 5-11 in Kazakhstan.</a:t>
            </a:r>
            <a:endParaRPr lang="en-US" sz="1900" dirty="0"/>
          </a:p>
        </p:txBody>
      </p:sp>
      <p:sp>
        <p:nvSpPr>
          <p:cNvPr id="6" name="Text 2"/>
          <p:cNvSpPr/>
          <p:nvPr/>
        </p:nvSpPr>
        <p:spPr>
          <a:xfrm>
            <a:off x="864037" y="7161014"/>
            <a:ext cx="7415927" cy="315992"/>
          </a:xfrm>
          <a:prstGeom prst="rect">
            <a:avLst/>
          </a:prstGeom>
          <a:noFill/>
          <a:ln/>
        </p:spPr>
        <p:txBody>
          <a:bodyPr wrap="none" lIns="0" tIns="0" rIns="0" bIns="0" rtlCol="0" anchor="t"/>
          <a:lstStyle/>
          <a:p>
            <a:pPr marL="0" indent="0">
              <a:lnSpc>
                <a:spcPts val="2450"/>
              </a:lnSpc>
              <a:buNone/>
            </a:pPr>
            <a:r>
              <a:rPr lang="en-US" sz="1550" dirty="0">
                <a:solidFill>
                  <a:srgbClr val="DAD8E9"/>
                </a:solidFill>
                <a:latin typeface="Mukta Light" pitchFamily="34" charset="0"/>
                <a:ea typeface="Mukta Light" pitchFamily="34" charset="-122"/>
                <a:cs typeface="Mukta Light" pitchFamily="34" charset="-120"/>
              </a:rPr>
              <a:t>By Batyrbek Raiymbek &amp; Begali Dinmukhammed</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4846" y="777954"/>
            <a:ext cx="9301163" cy="535543"/>
          </a:xfrm>
          <a:prstGeom prst="rect">
            <a:avLst/>
          </a:prstGeom>
          <a:noFill/>
          <a:ln/>
        </p:spPr>
        <p:txBody>
          <a:bodyPr wrap="none" lIns="0" tIns="0" rIns="0" bIns="0" rtlCol="0" anchor="t"/>
          <a:lstStyle/>
          <a:p>
            <a:pPr marL="0" indent="0">
              <a:lnSpc>
                <a:spcPts val="4450"/>
              </a:lnSpc>
              <a:buNone/>
            </a:pPr>
            <a:r>
              <a:rPr lang="en-US" sz="3200" b="1" dirty="0">
                <a:solidFill>
                  <a:srgbClr val="C6BFEE"/>
                </a:solidFill>
                <a:cs typeface="Prompt Medium" pitchFamily="34" charset="-120"/>
              </a:rPr>
              <a:t>Competitors and competitive advantage</a:t>
            </a:r>
            <a:endParaRPr lang="en-US" sz="3200" b="1" dirty="0"/>
          </a:p>
        </p:txBody>
      </p:sp>
      <p:sp>
        <p:nvSpPr>
          <p:cNvPr id="3" name="Shape 1"/>
          <p:cNvSpPr/>
          <p:nvPr/>
        </p:nvSpPr>
        <p:spPr>
          <a:xfrm>
            <a:off x="674846" y="1699141"/>
            <a:ext cx="13280708" cy="5752386"/>
          </a:xfrm>
          <a:prstGeom prst="roundRect">
            <a:avLst>
              <a:gd name="adj" fmla="val 1408"/>
            </a:avLst>
          </a:prstGeom>
          <a:noFill/>
          <a:ln w="7620">
            <a:solidFill>
              <a:srgbClr val="FFFFFF">
                <a:alpha val="24000"/>
              </a:srgbClr>
            </a:solidFill>
            <a:prstDash val="solid"/>
          </a:ln>
        </p:spPr>
        <p:txBody>
          <a:bodyPr/>
          <a:lstStyle/>
          <a:p>
            <a:endParaRPr lang="en-US"/>
          </a:p>
        </p:txBody>
      </p:sp>
      <p:sp>
        <p:nvSpPr>
          <p:cNvPr id="4" name="Shape 2"/>
          <p:cNvSpPr/>
          <p:nvPr/>
        </p:nvSpPr>
        <p:spPr>
          <a:xfrm>
            <a:off x="682466" y="1706761"/>
            <a:ext cx="13265468" cy="863679"/>
          </a:xfrm>
          <a:prstGeom prst="rect">
            <a:avLst/>
          </a:prstGeom>
          <a:solidFill>
            <a:srgbClr val="FFFFFF">
              <a:alpha val="4000"/>
            </a:srgbClr>
          </a:solidFill>
          <a:ln/>
        </p:spPr>
        <p:txBody>
          <a:bodyPr/>
          <a:lstStyle/>
          <a:p>
            <a:endParaRPr lang="en-US"/>
          </a:p>
        </p:txBody>
      </p:sp>
      <p:sp>
        <p:nvSpPr>
          <p:cNvPr id="5" name="Text 3"/>
          <p:cNvSpPr/>
          <p:nvPr/>
        </p:nvSpPr>
        <p:spPr>
          <a:xfrm>
            <a:off x="875348" y="1829991"/>
            <a:ext cx="2263735" cy="308610"/>
          </a:xfrm>
          <a:prstGeom prst="rect">
            <a:avLst/>
          </a:prstGeom>
          <a:noFill/>
          <a:ln/>
        </p:spPr>
        <p:txBody>
          <a:bodyPr wrap="non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The main criteria</a:t>
            </a:r>
            <a:endParaRPr lang="en-US" sz="1500" dirty="0"/>
          </a:p>
        </p:txBody>
      </p:sp>
      <p:sp>
        <p:nvSpPr>
          <p:cNvPr id="6" name="Text 4"/>
          <p:cNvSpPr/>
          <p:nvPr/>
        </p:nvSpPr>
        <p:spPr>
          <a:xfrm>
            <a:off x="3532227" y="1829991"/>
            <a:ext cx="2259925" cy="308610"/>
          </a:xfrm>
          <a:prstGeom prst="rect">
            <a:avLst/>
          </a:prstGeom>
          <a:noFill/>
          <a:ln/>
        </p:spPr>
        <p:txBody>
          <a:bodyPr wrap="non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Dana-Bilim AI</a:t>
            </a:r>
            <a:endParaRPr lang="en-US" sz="1500" dirty="0"/>
          </a:p>
        </p:txBody>
      </p:sp>
      <p:sp>
        <p:nvSpPr>
          <p:cNvPr id="7" name="Text 5"/>
          <p:cNvSpPr/>
          <p:nvPr/>
        </p:nvSpPr>
        <p:spPr>
          <a:xfrm>
            <a:off x="6185297" y="1829991"/>
            <a:ext cx="2259925" cy="617220"/>
          </a:xfrm>
          <a:prstGeom prst="rect">
            <a:avLst/>
          </a:prstGeom>
          <a:noFill/>
          <a:ln/>
        </p:spPr>
        <p:txBody>
          <a:bodyPr wrap="squar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Local courses (GeekBrains, </a:t>
            </a:r>
            <a:r>
              <a:rPr lang="en-US" sz="1500" dirty="0" err="1">
                <a:solidFill>
                  <a:srgbClr val="DAD8E9"/>
                </a:solidFill>
                <a:latin typeface="Mukta Light" pitchFamily="34" charset="0"/>
                <a:ea typeface="Mukta Light" pitchFamily="34" charset="-122"/>
                <a:cs typeface="Mukta Light" pitchFamily="34" charset="-120"/>
              </a:rPr>
              <a:t>SkillBox</a:t>
            </a:r>
            <a:r>
              <a:rPr lang="en-US" sz="1500" dirty="0">
                <a:solidFill>
                  <a:srgbClr val="DAD8E9"/>
                </a:solidFill>
                <a:latin typeface="Mukta Light" pitchFamily="34" charset="0"/>
                <a:ea typeface="Mukta Light" pitchFamily="34" charset="-122"/>
                <a:cs typeface="Mukta Light" pitchFamily="34" charset="-120"/>
              </a:rPr>
              <a:t> etc.)</a:t>
            </a:r>
            <a:endParaRPr lang="en-US" sz="1500" dirty="0"/>
          </a:p>
        </p:txBody>
      </p:sp>
      <p:sp>
        <p:nvSpPr>
          <p:cNvPr id="8" name="Text 6"/>
          <p:cNvSpPr/>
          <p:nvPr/>
        </p:nvSpPr>
        <p:spPr>
          <a:xfrm>
            <a:off x="8838367" y="1829991"/>
            <a:ext cx="2259925" cy="308610"/>
          </a:xfrm>
          <a:prstGeom prst="rect">
            <a:avLst/>
          </a:prstGeom>
          <a:noFill/>
          <a:ln/>
        </p:spPr>
        <p:txBody>
          <a:bodyPr wrap="non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Coddy.kz</a:t>
            </a:r>
            <a:endParaRPr lang="en-US" sz="1500" dirty="0"/>
          </a:p>
        </p:txBody>
      </p:sp>
      <p:sp>
        <p:nvSpPr>
          <p:cNvPr id="9" name="Text 7"/>
          <p:cNvSpPr/>
          <p:nvPr/>
        </p:nvSpPr>
        <p:spPr>
          <a:xfrm>
            <a:off x="11491436" y="1829991"/>
            <a:ext cx="2263735" cy="308610"/>
          </a:xfrm>
          <a:prstGeom prst="rect">
            <a:avLst/>
          </a:prstGeom>
          <a:noFill/>
          <a:ln/>
        </p:spPr>
        <p:txBody>
          <a:bodyPr wrap="non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Coursera</a:t>
            </a:r>
            <a:endParaRPr lang="en-US" sz="1500" dirty="0"/>
          </a:p>
        </p:txBody>
      </p:sp>
      <p:sp>
        <p:nvSpPr>
          <p:cNvPr id="10" name="Shape 8"/>
          <p:cNvSpPr/>
          <p:nvPr/>
        </p:nvSpPr>
        <p:spPr>
          <a:xfrm>
            <a:off x="682466" y="2570440"/>
            <a:ext cx="13265468" cy="863679"/>
          </a:xfrm>
          <a:prstGeom prst="rect">
            <a:avLst/>
          </a:prstGeom>
          <a:solidFill>
            <a:srgbClr val="000000">
              <a:alpha val="4000"/>
            </a:srgbClr>
          </a:solidFill>
          <a:ln/>
        </p:spPr>
        <p:txBody>
          <a:bodyPr/>
          <a:lstStyle/>
          <a:p>
            <a:endParaRPr lang="en-US"/>
          </a:p>
        </p:txBody>
      </p:sp>
      <p:sp>
        <p:nvSpPr>
          <p:cNvPr id="11" name="Text 9"/>
          <p:cNvSpPr/>
          <p:nvPr/>
        </p:nvSpPr>
        <p:spPr>
          <a:xfrm>
            <a:off x="875348" y="2693670"/>
            <a:ext cx="2263735" cy="617220"/>
          </a:xfrm>
          <a:prstGeom prst="rect">
            <a:avLst/>
          </a:prstGeom>
          <a:noFill/>
          <a:ln/>
        </p:spPr>
        <p:txBody>
          <a:bodyPr wrap="squar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Personalized learning</a:t>
            </a:r>
          </a:p>
          <a:p>
            <a:pPr marL="0" indent="0">
              <a:lnSpc>
                <a:spcPts val="2400"/>
              </a:lnSpc>
              <a:buNone/>
            </a:pPr>
            <a:r>
              <a:rPr lang="en-US" sz="1500" dirty="0">
                <a:solidFill>
                  <a:srgbClr val="DAD8E9"/>
                </a:solidFill>
                <a:latin typeface="Mukta Light" pitchFamily="34" charset="0"/>
                <a:cs typeface="Mukta Light" pitchFamily="34" charset="-120"/>
              </a:rPr>
              <a:t>(AI)</a:t>
            </a:r>
            <a:endParaRPr lang="en-US" sz="1500" dirty="0"/>
          </a:p>
        </p:txBody>
      </p:sp>
      <p:sp>
        <p:nvSpPr>
          <p:cNvPr id="12" name="Text 10"/>
          <p:cNvSpPr/>
          <p:nvPr/>
        </p:nvSpPr>
        <p:spPr>
          <a:xfrm>
            <a:off x="3532227" y="2693670"/>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13" name="Text 11"/>
          <p:cNvSpPr/>
          <p:nvPr/>
        </p:nvSpPr>
        <p:spPr>
          <a:xfrm>
            <a:off x="6185297" y="2693670"/>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14" name="Text 12"/>
          <p:cNvSpPr/>
          <p:nvPr/>
        </p:nvSpPr>
        <p:spPr>
          <a:xfrm>
            <a:off x="8838367" y="2693670"/>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15" name="Text 13"/>
          <p:cNvSpPr/>
          <p:nvPr/>
        </p:nvSpPr>
        <p:spPr>
          <a:xfrm>
            <a:off x="11491436" y="2693670"/>
            <a:ext cx="226373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16" name="Shape 14"/>
          <p:cNvSpPr/>
          <p:nvPr/>
        </p:nvSpPr>
        <p:spPr>
          <a:xfrm>
            <a:off x="682466" y="3434120"/>
            <a:ext cx="13265468" cy="555069"/>
          </a:xfrm>
          <a:prstGeom prst="rect">
            <a:avLst/>
          </a:prstGeom>
          <a:solidFill>
            <a:srgbClr val="FFFFFF">
              <a:alpha val="4000"/>
            </a:srgbClr>
          </a:solidFill>
          <a:ln/>
        </p:spPr>
        <p:txBody>
          <a:bodyPr/>
          <a:lstStyle/>
          <a:p>
            <a:endParaRPr lang="en-US"/>
          </a:p>
        </p:txBody>
      </p:sp>
      <p:sp>
        <p:nvSpPr>
          <p:cNvPr id="17" name="Text 15"/>
          <p:cNvSpPr/>
          <p:nvPr/>
        </p:nvSpPr>
        <p:spPr>
          <a:xfrm>
            <a:off x="875348" y="3557349"/>
            <a:ext cx="2263735" cy="308610"/>
          </a:xfrm>
          <a:prstGeom prst="rect">
            <a:avLst/>
          </a:prstGeom>
          <a:noFill/>
          <a:ln/>
        </p:spPr>
        <p:txBody>
          <a:bodyPr wrap="non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Focus on 5-11 grades</a:t>
            </a:r>
            <a:endParaRPr lang="en-US" sz="1500" dirty="0"/>
          </a:p>
        </p:txBody>
      </p:sp>
      <p:sp>
        <p:nvSpPr>
          <p:cNvPr id="18" name="Text 16"/>
          <p:cNvSpPr/>
          <p:nvPr/>
        </p:nvSpPr>
        <p:spPr>
          <a:xfrm>
            <a:off x="3532227" y="3557349"/>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19" name="Text 17"/>
          <p:cNvSpPr/>
          <p:nvPr/>
        </p:nvSpPr>
        <p:spPr>
          <a:xfrm>
            <a:off x="6185297" y="3557349"/>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20" name="Text 18"/>
          <p:cNvSpPr/>
          <p:nvPr/>
        </p:nvSpPr>
        <p:spPr>
          <a:xfrm>
            <a:off x="8838367" y="3557349"/>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21" name="Text 19"/>
          <p:cNvSpPr/>
          <p:nvPr/>
        </p:nvSpPr>
        <p:spPr>
          <a:xfrm>
            <a:off x="11491436" y="3557349"/>
            <a:ext cx="226373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22" name="Shape 20"/>
          <p:cNvSpPr/>
          <p:nvPr/>
        </p:nvSpPr>
        <p:spPr>
          <a:xfrm>
            <a:off x="682466" y="3989189"/>
            <a:ext cx="13265468" cy="863679"/>
          </a:xfrm>
          <a:prstGeom prst="rect">
            <a:avLst/>
          </a:prstGeom>
          <a:solidFill>
            <a:srgbClr val="000000">
              <a:alpha val="4000"/>
            </a:srgbClr>
          </a:solidFill>
          <a:ln/>
        </p:spPr>
        <p:txBody>
          <a:bodyPr/>
          <a:lstStyle/>
          <a:p>
            <a:endParaRPr lang="en-US"/>
          </a:p>
        </p:txBody>
      </p:sp>
      <p:sp>
        <p:nvSpPr>
          <p:cNvPr id="23" name="Text 21"/>
          <p:cNvSpPr/>
          <p:nvPr/>
        </p:nvSpPr>
        <p:spPr>
          <a:xfrm>
            <a:off x="875348" y="4112419"/>
            <a:ext cx="2263735" cy="617220"/>
          </a:xfrm>
          <a:prstGeom prst="rect">
            <a:avLst/>
          </a:prstGeom>
          <a:noFill/>
          <a:ln/>
        </p:spPr>
        <p:txBody>
          <a:bodyPr wrap="squar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Programming </a:t>
            </a:r>
          </a:p>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learning</a:t>
            </a:r>
            <a:endParaRPr lang="en-US" sz="1500" dirty="0"/>
          </a:p>
        </p:txBody>
      </p:sp>
      <p:sp>
        <p:nvSpPr>
          <p:cNvPr id="24" name="Text 22"/>
          <p:cNvSpPr/>
          <p:nvPr/>
        </p:nvSpPr>
        <p:spPr>
          <a:xfrm>
            <a:off x="3532227" y="4112419"/>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25" name="Text 23"/>
          <p:cNvSpPr/>
          <p:nvPr/>
        </p:nvSpPr>
        <p:spPr>
          <a:xfrm>
            <a:off x="6185297" y="4112419"/>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26" name="Text 24"/>
          <p:cNvSpPr/>
          <p:nvPr/>
        </p:nvSpPr>
        <p:spPr>
          <a:xfrm>
            <a:off x="8838367" y="4112419"/>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27" name="Text 25"/>
          <p:cNvSpPr/>
          <p:nvPr/>
        </p:nvSpPr>
        <p:spPr>
          <a:xfrm>
            <a:off x="11491436" y="4112419"/>
            <a:ext cx="226373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28" name="Shape 26"/>
          <p:cNvSpPr/>
          <p:nvPr/>
        </p:nvSpPr>
        <p:spPr>
          <a:xfrm>
            <a:off x="682466" y="4852868"/>
            <a:ext cx="13265468" cy="863679"/>
          </a:xfrm>
          <a:prstGeom prst="rect">
            <a:avLst/>
          </a:prstGeom>
          <a:solidFill>
            <a:srgbClr val="FFFFFF">
              <a:alpha val="4000"/>
            </a:srgbClr>
          </a:solidFill>
          <a:ln/>
        </p:spPr>
        <p:txBody>
          <a:bodyPr/>
          <a:lstStyle/>
          <a:p>
            <a:endParaRPr lang="en-US"/>
          </a:p>
        </p:txBody>
      </p:sp>
      <p:sp>
        <p:nvSpPr>
          <p:cNvPr id="29" name="Text 27"/>
          <p:cNvSpPr/>
          <p:nvPr/>
        </p:nvSpPr>
        <p:spPr>
          <a:xfrm>
            <a:off x="875348" y="4976098"/>
            <a:ext cx="2263735" cy="617220"/>
          </a:xfrm>
          <a:prstGeom prst="rect">
            <a:avLst/>
          </a:prstGeom>
          <a:noFill/>
          <a:ln/>
        </p:spPr>
        <p:txBody>
          <a:bodyPr wrap="squar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English</a:t>
            </a:r>
          </a:p>
          <a:p>
            <a:pPr marL="0" indent="0">
              <a:lnSpc>
                <a:spcPts val="2400"/>
              </a:lnSpc>
              <a:buNone/>
            </a:pPr>
            <a:r>
              <a:rPr lang="en-US" sz="1500" dirty="0">
                <a:solidFill>
                  <a:srgbClr val="DAD8E9"/>
                </a:solidFill>
                <a:latin typeface="Mukta Light" pitchFamily="34" charset="0"/>
                <a:cs typeface="Mukta Light" pitchFamily="34" charset="-120"/>
              </a:rPr>
              <a:t>learning</a:t>
            </a:r>
            <a:endParaRPr lang="en-US" sz="1500" dirty="0"/>
          </a:p>
        </p:txBody>
      </p:sp>
      <p:sp>
        <p:nvSpPr>
          <p:cNvPr id="30" name="Text 28"/>
          <p:cNvSpPr/>
          <p:nvPr/>
        </p:nvSpPr>
        <p:spPr>
          <a:xfrm>
            <a:off x="3532227" y="4976098"/>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31" name="Text 29"/>
          <p:cNvSpPr/>
          <p:nvPr/>
        </p:nvSpPr>
        <p:spPr>
          <a:xfrm>
            <a:off x="6185297" y="4976098"/>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32" name="Text 30"/>
          <p:cNvSpPr/>
          <p:nvPr/>
        </p:nvSpPr>
        <p:spPr>
          <a:xfrm>
            <a:off x="8838367" y="4976098"/>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33" name="Text 31"/>
          <p:cNvSpPr/>
          <p:nvPr/>
        </p:nvSpPr>
        <p:spPr>
          <a:xfrm>
            <a:off x="11491436" y="4976098"/>
            <a:ext cx="226373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34" name="Shape 32"/>
          <p:cNvSpPr/>
          <p:nvPr/>
        </p:nvSpPr>
        <p:spPr>
          <a:xfrm>
            <a:off x="682466" y="5716548"/>
            <a:ext cx="13265468" cy="863679"/>
          </a:xfrm>
          <a:prstGeom prst="rect">
            <a:avLst/>
          </a:prstGeom>
          <a:solidFill>
            <a:srgbClr val="000000">
              <a:alpha val="4000"/>
            </a:srgbClr>
          </a:solidFill>
          <a:ln/>
        </p:spPr>
        <p:txBody>
          <a:bodyPr/>
          <a:lstStyle/>
          <a:p>
            <a:endParaRPr lang="en-US"/>
          </a:p>
        </p:txBody>
      </p:sp>
      <p:sp>
        <p:nvSpPr>
          <p:cNvPr id="35" name="Text 33"/>
          <p:cNvSpPr/>
          <p:nvPr/>
        </p:nvSpPr>
        <p:spPr>
          <a:xfrm>
            <a:off x="875348" y="5839778"/>
            <a:ext cx="2263735" cy="617220"/>
          </a:xfrm>
          <a:prstGeom prst="rect">
            <a:avLst/>
          </a:prstGeom>
          <a:noFill/>
          <a:ln/>
        </p:spPr>
        <p:txBody>
          <a:bodyPr wrap="squar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Instant help (without a supervisor)</a:t>
            </a:r>
            <a:endParaRPr lang="en-US" sz="1500" dirty="0"/>
          </a:p>
        </p:txBody>
      </p:sp>
      <p:sp>
        <p:nvSpPr>
          <p:cNvPr id="36" name="Text 34"/>
          <p:cNvSpPr/>
          <p:nvPr/>
        </p:nvSpPr>
        <p:spPr>
          <a:xfrm>
            <a:off x="3532227" y="5839778"/>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37" name="Text 35"/>
          <p:cNvSpPr/>
          <p:nvPr/>
        </p:nvSpPr>
        <p:spPr>
          <a:xfrm>
            <a:off x="6185297" y="5839778"/>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38" name="Text 36"/>
          <p:cNvSpPr/>
          <p:nvPr/>
        </p:nvSpPr>
        <p:spPr>
          <a:xfrm>
            <a:off x="8838367" y="5839778"/>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39" name="Text 37"/>
          <p:cNvSpPr/>
          <p:nvPr/>
        </p:nvSpPr>
        <p:spPr>
          <a:xfrm>
            <a:off x="11491436" y="5839778"/>
            <a:ext cx="226373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40" name="Shape 38"/>
          <p:cNvSpPr/>
          <p:nvPr/>
        </p:nvSpPr>
        <p:spPr>
          <a:xfrm>
            <a:off x="682466" y="6580227"/>
            <a:ext cx="13265468" cy="863679"/>
          </a:xfrm>
          <a:prstGeom prst="rect">
            <a:avLst/>
          </a:prstGeom>
          <a:solidFill>
            <a:srgbClr val="FFFFFF">
              <a:alpha val="4000"/>
            </a:srgbClr>
          </a:solidFill>
          <a:ln/>
        </p:spPr>
        <p:txBody>
          <a:bodyPr/>
          <a:lstStyle/>
          <a:p>
            <a:endParaRPr lang="en-US"/>
          </a:p>
        </p:txBody>
      </p:sp>
      <p:sp>
        <p:nvSpPr>
          <p:cNvPr id="41" name="Text 39"/>
          <p:cNvSpPr/>
          <p:nvPr/>
        </p:nvSpPr>
        <p:spPr>
          <a:xfrm>
            <a:off x="875348" y="6703457"/>
            <a:ext cx="2263735" cy="617220"/>
          </a:xfrm>
          <a:prstGeom prst="rect">
            <a:avLst/>
          </a:prstGeom>
          <a:noFill/>
          <a:ln/>
        </p:spPr>
        <p:txBody>
          <a:bodyPr wrap="square" lIns="0" tIns="0" rIns="0" bIns="0" rtlCol="0" anchor="t"/>
          <a:lstStyle/>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Accessibility for </a:t>
            </a:r>
          </a:p>
          <a:p>
            <a:pPr marL="0" indent="0">
              <a:lnSpc>
                <a:spcPts val="2400"/>
              </a:lnSpc>
              <a:buNone/>
            </a:pPr>
            <a:r>
              <a:rPr lang="en-US" sz="1500" dirty="0">
                <a:solidFill>
                  <a:srgbClr val="DAD8E9"/>
                </a:solidFill>
                <a:latin typeface="Mukta Light" pitchFamily="34" charset="0"/>
                <a:ea typeface="Mukta Light" pitchFamily="34" charset="-122"/>
                <a:cs typeface="Mukta Light" pitchFamily="34" charset="-120"/>
              </a:rPr>
              <a:t>Kazakhstan</a:t>
            </a:r>
            <a:endParaRPr lang="en-US" sz="1500" dirty="0"/>
          </a:p>
        </p:txBody>
      </p:sp>
      <p:sp>
        <p:nvSpPr>
          <p:cNvPr id="42" name="Text 40"/>
          <p:cNvSpPr/>
          <p:nvPr/>
        </p:nvSpPr>
        <p:spPr>
          <a:xfrm>
            <a:off x="3532227" y="6703457"/>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43" name="Text 41"/>
          <p:cNvSpPr/>
          <p:nvPr/>
        </p:nvSpPr>
        <p:spPr>
          <a:xfrm>
            <a:off x="6185297" y="6703457"/>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44" name="Text 42"/>
          <p:cNvSpPr/>
          <p:nvPr/>
        </p:nvSpPr>
        <p:spPr>
          <a:xfrm>
            <a:off x="8838367" y="6703457"/>
            <a:ext cx="225992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sp>
        <p:nvSpPr>
          <p:cNvPr id="45" name="Text 43"/>
          <p:cNvSpPr/>
          <p:nvPr/>
        </p:nvSpPr>
        <p:spPr>
          <a:xfrm>
            <a:off x="11491436" y="6703457"/>
            <a:ext cx="2263735" cy="308610"/>
          </a:xfrm>
          <a:prstGeom prst="rect">
            <a:avLst/>
          </a:prstGeom>
          <a:noFill/>
          <a:ln/>
        </p:spPr>
        <p:txBody>
          <a:bodyPr wrap="none" lIns="0" tIns="0" rIns="0" bIns="0" rtlCol="0" anchor="t"/>
          <a:lstStyle/>
          <a:p>
            <a:pPr marL="0" indent="0">
              <a:lnSpc>
                <a:spcPts val="2400"/>
              </a:lnSpc>
              <a:buNone/>
            </a:pPr>
            <a:r>
              <a:rPr lang="en-US" sz="1500" dirty="0">
                <a:solidFill>
                  <a:srgbClr val="000000"/>
                </a:solidFill>
                <a:latin typeface="Mukta Light" pitchFamily="34" charset="0"/>
                <a:ea typeface="Mukta Light" pitchFamily="34" charset="-122"/>
                <a:cs typeface="Mukta Light" pitchFamily="34" charset="-120"/>
              </a:rPr>
              <a:t>✅</a:t>
            </a:r>
            <a:endParaRPr lang="en-US" sz="1500" dirty="0"/>
          </a:p>
        </p:txBody>
      </p:sp>
      <p:pic>
        <p:nvPicPr>
          <p:cNvPr id="46" name="Picture 45">
            <a:extLst>
              <a:ext uri="{FF2B5EF4-FFF2-40B4-BE49-F238E27FC236}">
                <a16:creationId xmlns:a16="http://schemas.microsoft.com/office/drawing/2014/main" id="{27B942C7-A368-B41C-AE24-253B6087205A}"/>
              </a:ext>
            </a:extLst>
          </p:cNvPr>
          <p:cNvPicPr>
            <a:picLocks noChangeAspect="1"/>
          </p:cNvPicPr>
          <p:nvPr/>
        </p:nvPicPr>
        <p:blipFill>
          <a:blip r:embed="rId3"/>
          <a:stretch>
            <a:fillRect/>
          </a:stretch>
        </p:blipFill>
        <p:spPr>
          <a:xfrm>
            <a:off x="12849726" y="7700211"/>
            <a:ext cx="1684422" cy="4819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5093" y="587454"/>
            <a:ext cx="9656564" cy="591383"/>
          </a:xfrm>
          <a:prstGeom prst="rect">
            <a:avLst/>
          </a:prstGeom>
          <a:noFill/>
          <a:ln/>
        </p:spPr>
        <p:txBody>
          <a:bodyPr wrap="none" lIns="0" tIns="0" rIns="0" bIns="0" rtlCol="0" anchor="t"/>
          <a:lstStyle/>
          <a:p>
            <a:pPr marL="0" indent="0">
              <a:lnSpc>
                <a:spcPts val="4650"/>
              </a:lnSpc>
              <a:buNone/>
            </a:pPr>
            <a:r>
              <a:rPr lang="en-US" sz="3700" dirty="0">
                <a:solidFill>
                  <a:srgbClr val="C6BFEE"/>
                </a:solidFill>
                <a:latin typeface="Prompt Medium" pitchFamily="34" charset="0"/>
                <a:ea typeface="Prompt Medium" pitchFamily="34" charset="-122"/>
                <a:cs typeface="Prompt Medium" pitchFamily="34" charset="-120"/>
              </a:rPr>
              <a:t>Tracking and current status</a:t>
            </a:r>
            <a:endParaRPr lang="en-US" sz="3700" dirty="0"/>
          </a:p>
        </p:txBody>
      </p:sp>
      <p:sp>
        <p:nvSpPr>
          <p:cNvPr id="3" name="Shape 1"/>
          <p:cNvSpPr/>
          <p:nvPr/>
        </p:nvSpPr>
        <p:spPr>
          <a:xfrm>
            <a:off x="1052989" y="1604605"/>
            <a:ext cx="22860" cy="6037540"/>
          </a:xfrm>
          <a:prstGeom prst="roundRect">
            <a:avLst>
              <a:gd name="adj" fmla="val 391151"/>
            </a:avLst>
          </a:prstGeom>
          <a:solidFill>
            <a:srgbClr val="6D4562"/>
          </a:solidFill>
          <a:ln/>
        </p:spPr>
        <p:txBody>
          <a:bodyPr/>
          <a:lstStyle/>
          <a:p>
            <a:endParaRPr lang="en-US"/>
          </a:p>
        </p:txBody>
      </p:sp>
      <p:sp>
        <p:nvSpPr>
          <p:cNvPr id="4" name="Shape 2"/>
          <p:cNvSpPr/>
          <p:nvPr/>
        </p:nvSpPr>
        <p:spPr>
          <a:xfrm>
            <a:off x="1281053" y="2072045"/>
            <a:ext cx="745093" cy="22860"/>
          </a:xfrm>
          <a:prstGeom prst="roundRect">
            <a:avLst>
              <a:gd name="adj" fmla="val 391151"/>
            </a:avLst>
          </a:prstGeom>
          <a:solidFill>
            <a:srgbClr val="6D4562"/>
          </a:solidFill>
          <a:ln/>
        </p:spPr>
        <p:txBody>
          <a:bodyPr/>
          <a:lstStyle/>
          <a:p>
            <a:endParaRPr lang="en-US"/>
          </a:p>
        </p:txBody>
      </p:sp>
      <p:sp>
        <p:nvSpPr>
          <p:cNvPr id="5" name="Shape 3"/>
          <p:cNvSpPr/>
          <p:nvPr/>
        </p:nvSpPr>
        <p:spPr>
          <a:xfrm>
            <a:off x="824925" y="1844040"/>
            <a:ext cx="478988" cy="478988"/>
          </a:xfrm>
          <a:prstGeom prst="roundRect">
            <a:avLst>
              <a:gd name="adj" fmla="val 18668"/>
            </a:avLst>
          </a:prstGeom>
          <a:solidFill>
            <a:srgbClr val="542C49"/>
          </a:solidFill>
          <a:ln w="7620">
            <a:solidFill>
              <a:srgbClr val="6D4562"/>
            </a:solidFill>
            <a:prstDash val="solid"/>
          </a:ln>
        </p:spPr>
        <p:txBody>
          <a:bodyPr/>
          <a:lstStyle/>
          <a:p>
            <a:endParaRPr lang="en-US"/>
          </a:p>
        </p:txBody>
      </p:sp>
      <p:sp>
        <p:nvSpPr>
          <p:cNvPr id="6" name="Text 4"/>
          <p:cNvSpPr/>
          <p:nvPr/>
        </p:nvSpPr>
        <p:spPr>
          <a:xfrm>
            <a:off x="1011257" y="1941552"/>
            <a:ext cx="106204" cy="283845"/>
          </a:xfrm>
          <a:prstGeom prst="rect">
            <a:avLst/>
          </a:prstGeom>
          <a:noFill/>
          <a:ln/>
        </p:spPr>
        <p:txBody>
          <a:bodyPr wrap="none" lIns="0" tIns="0" rIns="0" bIns="0" rtlCol="0" anchor="t"/>
          <a:lstStyle/>
          <a:p>
            <a:pPr marL="0" indent="0" algn="ctr">
              <a:lnSpc>
                <a:spcPts val="2200"/>
              </a:lnSpc>
              <a:buNone/>
            </a:pPr>
            <a:r>
              <a:rPr lang="en-US" sz="2200" dirty="0">
                <a:solidFill>
                  <a:srgbClr val="DAD8E9"/>
                </a:solidFill>
                <a:latin typeface="Prompt Medium" pitchFamily="34" charset="0"/>
                <a:ea typeface="Prompt Medium" pitchFamily="34" charset="-122"/>
                <a:cs typeface="Prompt Medium" pitchFamily="34" charset="-120"/>
              </a:rPr>
              <a:t>1</a:t>
            </a:r>
            <a:endParaRPr lang="en-US" sz="2200" dirty="0"/>
          </a:p>
        </p:txBody>
      </p:sp>
      <p:sp>
        <p:nvSpPr>
          <p:cNvPr id="7" name="Text 5"/>
          <p:cNvSpPr/>
          <p:nvPr/>
        </p:nvSpPr>
        <p:spPr>
          <a:xfrm>
            <a:off x="2235279" y="1817489"/>
            <a:ext cx="2365415" cy="295632"/>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2024 august</a:t>
            </a:r>
            <a:endParaRPr lang="en-US" sz="1850" dirty="0"/>
          </a:p>
        </p:txBody>
      </p:sp>
      <p:sp>
        <p:nvSpPr>
          <p:cNvPr id="8" name="Text 6"/>
          <p:cNvSpPr/>
          <p:nvPr/>
        </p:nvSpPr>
        <p:spPr>
          <a:xfrm>
            <a:off x="2235279" y="2240756"/>
            <a:ext cx="11650028" cy="681038"/>
          </a:xfrm>
          <a:prstGeom prst="rect">
            <a:avLst/>
          </a:prstGeom>
          <a:noFill/>
          <a:ln/>
        </p:spPr>
        <p:txBody>
          <a:bodyPr wrap="square" lIns="0" tIns="0" rIns="0" bIns="0" rtlCol="0" anchor="t"/>
          <a:lstStyle/>
          <a:p>
            <a:pPr marL="0" indent="0" algn="l">
              <a:lnSpc>
                <a:spcPts val="2650"/>
              </a:lnSpc>
              <a:buNone/>
            </a:pPr>
            <a:r>
              <a:rPr lang="en-US" sz="1600" dirty="0">
                <a:solidFill>
                  <a:schemeClr val="bg1"/>
                </a:solidFill>
                <a:effectLst/>
              </a:rPr>
              <a:t>Project foundation date: The idea and launch of a project to teach programming and English to students in grades 5-11.</a:t>
            </a:r>
            <a:endParaRPr lang="en-US" sz="1650" dirty="0">
              <a:solidFill>
                <a:schemeClr val="bg1"/>
              </a:solidFill>
            </a:endParaRPr>
          </a:p>
        </p:txBody>
      </p:sp>
      <p:sp>
        <p:nvSpPr>
          <p:cNvPr id="9" name="Shape 7"/>
          <p:cNvSpPr/>
          <p:nvPr/>
        </p:nvSpPr>
        <p:spPr>
          <a:xfrm>
            <a:off x="1281053" y="3815001"/>
            <a:ext cx="745093" cy="22860"/>
          </a:xfrm>
          <a:prstGeom prst="roundRect">
            <a:avLst>
              <a:gd name="adj" fmla="val 391151"/>
            </a:avLst>
          </a:prstGeom>
          <a:solidFill>
            <a:srgbClr val="6D4562"/>
          </a:solidFill>
          <a:ln/>
        </p:spPr>
        <p:txBody>
          <a:bodyPr/>
          <a:lstStyle/>
          <a:p>
            <a:endParaRPr lang="en-US"/>
          </a:p>
        </p:txBody>
      </p:sp>
      <p:sp>
        <p:nvSpPr>
          <p:cNvPr id="10" name="Shape 8"/>
          <p:cNvSpPr/>
          <p:nvPr/>
        </p:nvSpPr>
        <p:spPr>
          <a:xfrm>
            <a:off x="824925" y="3586996"/>
            <a:ext cx="478988" cy="478988"/>
          </a:xfrm>
          <a:prstGeom prst="roundRect">
            <a:avLst>
              <a:gd name="adj" fmla="val 18668"/>
            </a:avLst>
          </a:prstGeom>
          <a:solidFill>
            <a:srgbClr val="542C49"/>
          </a:solidFill>
          <a:ln w="7620">
            <a:solidFill>
              <a:srgbClr val="6D4562"/>
            </a:solidFill>
            <a:prstDash val="solid"/>
          </a:ln>
        </p:spPr>
        <p:txBody>
          <a:bodyPr/>
          <a:lstStyle/>
          <a:p>
            <a:endParaRPr lang="en-US"/>
          </a:p>
        </p:txBody>
      </p:sp>
      <p:sp>
        <p:nvSpPr>
          <p:cNvPr id="11" name="Text 9"/>
          <p:cNvSpPr/>
          <p:nvPr/>
        </p:nvSpPr>
        <p:spPr>
          <a:xfrm>
            <a:off x="981373" y="3684508"/>
            <a:ext cx="166092" cy="283845"/>
          </a:xfrm>
          <a:prstGeom prst="rect">
            <a:avLst/>
          </a:prstGeom>
          <a:noFill/>
          <a:ln/>
        </p:spPr>
        <p:txBody>
          <a:bodyPr wrap="none" lIns="0" tIns="0" rIns="0" bIns="0" rtlCol="0" anchor="t"/>
          <a:lstStyle/>
          <a:p>
            <a:pPr marL="0" indent="0" algn="ctr">
              <a:lnSpc>
                <a:spcPts val="2200"/>
              </a:lnSpc>
              <a:buNone/>
            </a:pPr>
            <a:r>
              <a:rPr lang="en-US" sz="2200" dirty="0">
                <a:solidFill>
                  <a:srgbClr val="DAD8E9"/>
                </a:solidFill>
                <a:latin typeface="Prompt Medium" pitchFamily="34" charset="0"/>
                <a:ea typeface="Prompt Medium" pitchFamily="34" charset="-122"/>
                <a:cs typeface="Prompt Medium" pitchFamily="34" charset="-120"/>
              </a:rPr>
              <a:t>2</a:t>
            </a:r>
            <a:endParaRPr lang="en-US" sz="2200" dirty="0"/>
          </a:p>
        </p:txBody>
      </p:sp>
      <p:sp>
        <p:nvSpPr>
          <p:cNvPr id="12" name="Text 10"/>
          <p:cNvSpPr/>
          <p:nvPr/>
        </p:nvSpPr>
        <p:spPr>
          <a:xfrm>
            <a:off x="2235279" y="3560445"/>
            <a:ext cx="2365415" cy="295632"/>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2024 </a:t>
            </a:r>
            <a:r>
              <a:rPr lang="en-US" sz="1850" dirty="0" err="1">
                <a:solidFill>
                  <a:srgbClr val="DAD8E9"/>
                </a:solidFill>
                <a:latin typeface="Prompt Medium" pitchFamily="34" charset="0"/>
                <a:ea typeface="Prompt Medium" pitchFamily="34" charset="-122"/>
                <a:cs typeface="Prompt Medium" pitchFamily="34" charset="-120"/>
              </a:rPr>
              <a:t>october</a:t>
            </a:r>
            <a:endParaRPr lang="en-US" sz="1850" dirty="0"/>
          </a:p>
        </p:txBody>
      </p:sp>
      <p:sp>
        <p:nvSpPr>
          <p:cNvPr id="13" name="Text 11"/>
          <p:cNvSpPr/>
          <p:nvPr/>
        </p:nvSpPr>
        <p:spPr>
          <a:xfrm>
            <a:off x="2235279" y="3983712"/>
            <a:ext cx="11650028" cy="681038"/>
          </a:xfrm>
          <a:prstGeom prst="rect">
            <a:avLst/>
          </a:prstGeom>
          <a:noFill/>
          <a:ln/>
        </p:spPr>
        <p:txBody>
          <a:bodyPr wrap="square" lIns="0" tIns="0" rIns="0" bIns="0" rtlCol="0" anchor="t"/>
          <a:lstStyle/>
          <a:p>
            <a:pPr marL="0" indent="0" algn="l">
              <a:lnSpc>
                <a:spcPts val="2650"/>
              </a:lnSpc>
              <a:buNone/>
            </a:pPr>
            <a:r>
              <a:rPr lang="en-US" sz="1600" dirty="0">
                <a:solidFill>
                  <a:schemeClr val="bg1"/>
                </a:solidFill>
                <a:effectLst/>
              </a:rPr>
              <a:t>Development of the first version of the platform: Creation of basic functionality for courses. </a:t>
            </a:r>
          </a:p>
          <a:p>
            <a:pPr marL="0" indent="0" algn="l">
              <a:lnSpc>
                <a:spcPts val="2650"/>
              </a:lnSpc>
              <a:buNone/>
            </a:pPr>
            <a:r>
              <a:rPr lang="en-US" sz="1600" dirty="0">
                <a:solidFill>
                  <a:schemeClr val="bg1"/>
                </a:solidFill>
                <a:effectLst/>
              </a:rPr>
              <a:t>Sale: The beginning of the first sales of courses, which allowed us to confirm the interest of the target audience.</a:t>
            </a:r>
            <a:endParaRPr lang="en-US" sz="1650" dirty="0">
              <a:solidFill>
                <a:schemeClr val="bg1"/>
              </a:solidFill>
            </a:endParaRPr>
          </a:p>
        </p:txBody>
      </p:sp>
      <p:sp>
        <p:nvSpPr>
          <p:cNvPr id="14" name="Shape 12"/>
          <p:cNvSpPr/>
          <p:nvPr/>
        </p:nvSpPr>
        <p:spPr>
          <a:xfrm>
            <a:off x="1281053" y="5557957"/>
            <a:ext cx="745093" cy="22860"/>
          </a:xfrm>
          <a:prstGeom prst="roundRect">
            <a:avLst>
              <a:gd name="adj" fmla="val 391151"/>
            </a:avLst>
          </a:prstGeom>
          <a:solidFill>
            <a:srgbClr val="6D4562"/>
          </a:solidFill>
          <a:ln/>
        </p:spPr>
        <p:txBody>
          <a:bodyPr/>
          <a:lstStyle/>
          <a:p>
            <a:endParaRPr lang="en-US"/>
          </a:p>
        </p:txBody>
      </p:sp>
      <p:sp>
        <p:nvSpPr>
          <p:cNvPr id="15" name="Shape 13"/>
          <p:cNvSpPr/>
          <p:nvPr/>
        </p:nvSpPr>
        <p:spPr>
          <a:xfrm>
            <a:off x="824925" y="5329952"/>
            <a:ext cx="478988" cy="478988"/>
          </a:xfrm>
          <a:prstGeom prst="roundRect">
            <a:avLst>
              <a:gd name="adj" fmla="val 18668"/>
            </a:avLst>
          </a:prstGeom>
          <a:solidFill>
            <a:srgbClr val="542C49"/>
          </a:solidFill>
          <a:ln w="7620">
            <a:solidFill>
              <a:srgbClr val="6D4562"/>
            </a:solidFill>
            <a:prstDash val="solid"/>
          </a:ln>
        </p:spPr>
        <p:txBody>
          <a:bodyPr/>
          <a:lstStyle/>
          <a:p>
            <a:endParaRPr lang="en-US"/>
          </a:p>
        </p:txBody>
      </p:sp>
      <p:sp>
        <p:nvSpPr>
          <p:cNvPr id="16" name="Text 14"/>
          <p:cNvSpPr/>
          <p:nvPr/>
        </p:nvSpPr>
        <p:spPr>
          <a:xfrm>
            <a:off x="982087" y="5427464"/>
            <a:ext cx="164663" cy="283845"/>
          </a:xfrm>
          <a:prstGeom prst="rect">
            <a:avLst/>
          </a:prstGeom>
          <a:noFill/>
          <a:ln/>
        </p:spPr>
        <p:txBody>
          <a:bodyPr wrap="none" lIns="0" tIns="0" rIns="0" bIns="0" rtlCol="0" anchor="t"/>
          <a:lstStyle/>
          <a:p>
            <a:pPr marL="0" indent="0" algn="ctr">
              <a:lnSpc>
                <a:spcPts val="2200"/>
              </a:lnSpc>
              <a:buNone/>
            </a:pPr>
            <a:r>
              <a:rPr lang="en-US" sz="2200" dirty="0">
                <a:solidFill>
                  <a:srgbClr val="DAD8E9"/>
                </a:solidFill>
                <a:latin typeface="Prompt Medium" pitchFamily="34" charset="0"/>
                <a:ea typeface="Prompt Medium" pitchFamily="34" charset="-122"/>
                <a:cs typeface="Prompt Medium" pitchFamily="34" charset="-120"/>
              </a:rPr>
              <a:t>3</a:t>
            </a:r>
            <a:endParaRPr lang="en-US" sz="2200" dirty="0"/>
          </a:p>
        </p:txBody>
      </p:sp>
      <p:sp>
        <p:nvSpPr>
          <p:cNvPr id="17" name="Text 15"/>
          <p:cNvSpPr/>
          <p:nvPr/>
        </p:nvSpPr>
        <p:spPr>
          <a:xfrm>
            <a:off x="2235279" y="5303401"/>
            <a:ext cx="2365415" cy="295632"/>
          </a:xfrm>
          <a:prstGeom prst="rect">
            <a:avLst/>
          </a:prstGeom>
          <a:noFill/>
          <a:ln/>
        </p:spPr>
        <p:txBody>
          <a:bodyPr wrap="none" lIns="0" tIns="0" rIns="0" bIns="0" rtlCol="0" anchor="t"/>
          <a:lstStyle/>
          <a:p>
            <a:pPr marL="0" indent="0" algn="l">
              <a:lnSpc>
                <a:spcPts val="2300"/>
              </a:lnSpc>
              <a:buNone/>
            </a:pPr>
            <a:r>
              <a:rPr lang="en-US" sz="1850" dirty="0">
                <a:solidFill>
                  <a:srgbClr val="DAD8E9"/>
                </a:solidFill>
                <a:latin typeface="Prompt Medium" pitchFamily="34" charset="0"/>
                <a:ea typeface="Prompt Medium" pitchFamily="34" charset="-122"/>
                <a:cs typeface="Prompt Medium" pitchFamily="34" charset="-120"/>
              </a:rPr>
              <a:t>2024 </a:t>
            </a:r>
            <a:r>
              <a:rPr lang="en-US" sz="1850" dirty="0" err="1">
                <a:solidFill>
                  <a:srgbClr val="DAD8E9"/>
                </a:solidFill>
                <a:latin typeface="Prompt Medium" pitchFamily="34" charset="0"/>
                <a:ea typeface="Prompt Medium" pitchFamily="34" charset="-122"/>
                <a:cs typeface="Prompt Medium" pitchFamily="34" charset="-120"/>
              </a:rPr>
              <a:t>december</a:t>
            </a:r>
            <a:endParaRPr lang="en-US" sz="1850" dirty="0"/>
          </a:p>
        </p:txBody>
      </p:sp>
      <p:sp>
        <p:nvSpPr>
          <p:cNvPr id="18" name="Text 16"/>
          <p:cNvSpPr/>
          <p:nvPr/>
        </p:nvSpPr>
        <p:spPr>
          <a:xfrm>
            <a:off x="2235279" y="5726668"/>
            <a:ext cx="11835652" cy="1702594"/>
          </a:xfrm>
          <a:prstGeom prst="rect">
            <a:avLst/>
          </a:prstGeom>
          <a:noFill/>
          <a:ln/>
        </p:spPr>
        <p:txBody>
          <a:bodyPr wrap="square" lIns="0" tIns="0" rIns="0" bIns="0" rtlCol="0" anchor="t"/>
          <a:lstStyle/>
          <a:p>
            <a:pPr marL="0" indent="0" algn="l">
              <a:lnSpc>
                <a:spcPts val="2650"/>
              </a:lnSpc>
              <a:buNone/>
            </a:pPr>
            <a:r>
              <a:rPr lang="en-US" sz="1600" dirty="0">
                <a:solidFill>
                  <a:schemeClr val="bg1"/>
                </a:solidFill>
                <a:effectLst/>
              </a:rPr>
              <a:t>Completion of video tutorial integration: Technical improvements are almost complete, including video content. </a:t>
            </a:r>
          </a:p>
          <a:p>
            <a:pPr marL="0" indent="0" algn="l">
              <a:lnSpc>
                <a:spcPts val="2650"/>
              </a:lnSpc>
              <a:buNone/>
            </a:pPr>
            <a:r>
              <a:rPr lang="en-US" sz="1600" dirty="0">
                <a:solidFill>
                  <a:schemeClr val="bg1"/>
                </a:solidFill>
                <a:effectLst/>
              </a:rPr>
              <a:t>Platform testing: Conducting testing among the target audience (students in grades 5-11) on the current version without AI. </a:t>
            </a:r>
          </a:p>
          <a:p>
            <a:pPr marL="0" indent="0" algn="l">
              <a:lnSpc>
                <a:spcPts val="2650"/>
              </a:lnSpc>
              <a:buNone/>
            </a:pPr>
            <a:r>
              <a:rPr lang="en-US" sz="1600" dirty="0">
                <a:solidFill>
                  <a:schemeClr val="bg1"/>
                </a:solidFill>
                <a:effectLst/>
              </a:rPr>
              <a:t>Launching the current version of the platform: Starting work on monetization of courses to create a student base. </a:t>
            </a:r>
          </a:p>
          <a:p>
            <a:pPr marL="0" indent="0" algn="l">
              <a:lnSpc>
                <a:spcPts val="2650"/>
              </a:lnSpc>
              <a:buNone/>
            </a:pPr>
            <a:r>
              <a:rPr lang="en-US" sz="1600" dirty="0">
                <a:solidFill>
                  <a:schemeClr val="bg1"/>
                </a:solidFill>
                <a:effectLst/>
              </a:rPr>
              <a:t>The next step is the introduction of AI: After data collection and successful testing, it is planned to introduce AI to personalize training.</a:t>
            </a:r>
            <a:endParaRPr lang="en-US" sz="1650" dirty="0">
              <a:solidFill>
                <a:schemeClr val="bg1"/>
              </a:solidFill>
            </a:endParaRPr>
          </a:p>
        </p:txBody>
      </p:sp>
      <p:pic>
        <p:nvPicPr>
          <p:cNvPr id="19" name="Picture 18">
            <a:extLst>
              <a:ext uri="{FF2B5EF4-FFF2-40B4-BE49-F238E27FC236}">
                <a16:creationId xmlns:a16="http://schemas.microsoft.com/office/drawing/2014/main" id="{3898FEDB-F8D2-136A-388E-00510F47169F}"/>
              </a:ext>
            </a:extLst>
          </p:cNvPr>
          <p:cNvPicPr>
            <a:picLocks noChangeAspect="1"/>
          </p:cNvPicPr>
          <p:nvPr/>
        </p:nvPicPr>
        <p:blipFill>
          <a:blip r:embed="rId3"/>
          <a:stretch>
            <a:fillRect/>
          </a:stretch>
        </p:blipFill>
        <p:spPr>
          <a:xfrm>
            <a:off x="12849726" y="7700211"/>
            <a:ext cx="1684422" cy="4819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321356" y="1227892"/>
            <a:ext cx="7206972" cy="573524"/>
          </a:xfrm>
          <a:prstGeom prst="rect">
            <a:avLst/>
          </a:prstGeom>
          <a:noFill/>
          <a:ln/>
        </p:spPr>
        <p:txBody>
          <a:bodyPr wrap="none" lIns="0" tIns="0" rIns="0" bIns="0" rtlCol="0" anchor="t"/>
          <a:lstStyle/>
          <a:p>
            <a:pPr marL="0" indent="0">
              <a:lnSpc>
                <a:spcPts val="4500"/>
              </a:lnSpc>
              <a:buNone/>
            </a:pPr>
            <a:r>
              <a:rPr lang="en-US" sz="3600" dirty="0">
                <a:solidFill>
                  <a:srgbClr val="C6BFEE"/>
                </a:solidFill>
                <a:latin typeface="Prompt Medium" pitchFamily="34" charset="0"/>
                <a:ea typeface="Prompt Medium" pitchFamily="34" charset="-122"/>
                <a:cs typeface="Prompt Medium" pitchFamily="34" charset="-120"/>
              </a:rPr>
              <a:t>Growth and investment potential</a:t>
            </a:r>
            <a:endParaRPr lang="en-US" sz="3600" dirty="0"/>
          </a:p>
        </p:txBody>
      </p:sp>
      <p:pic>
        <p:nvPicPr>
          <p:cNvPr id="3" name="Image 0" descr="preencoded.png"/>
          <p:cNvPicPr>
            <a:picLocks noChangeAspect="1"/>
          </p:cNvPicPr>
          <p:nvPr/>
        </p:nvPicPr>
        <p:blipFill>
          <a:blip r:embed="rId3"/>
          <a:stretch>
            <a:fillRect/>
          </a:stretch>
        </p:blipFill>
        <p:spPr>
          <a:xfrm>
            <a:off x="3329226" y="2214324"/>
            <a:ext cx="1977866" cy="1153716"/>
          </a:xfrm>
          <a:prstGeom prst="rect">
            <a:avLst/>
          </a:prstGeom>
        </p:spPr>
      </p:pic>
      <p:sp>
        <p:nvSpPr>
          <p:cNvPr id="4" name="Text 1"/>
          <p:cNvSpPr/>
          <p:nvPr/>
        </p:nvSpPr>
        <p:spPr>
          <a:xfrm>
            <a:off x="4269819" y="2726769"/>
            <a:ext cx="96560" cy="412909"/>
          </a:xfrm>
          <a:prstGeom prst="rect">
            <a:avLst/>
          </a:prstGeom>
          <a:noFill/>
          <a:ln/>
        </p:spPr>
        <p:txBody>
          <a:bodyPr wrap="none" lIns="0" tIns="0" rIns="0" bIns="0" rtlCol="0" anchor="t"/>
          <a:lstStyle/>
          <a:p>
            <a:pPr marL="0" indent="0" algn="ctr">
              <a:lnSpc>
                <a:spcPts val="3250"/>
              </a:lnSpc>
              <a:buNone/>
            </a:pPr>
            <a:r>
              <a:rPr lang="en-US" sz="2000" dirty="0">
                <a:solidFill>
                  <a:srgbClr val="DAD8E9"/>
                </a:solidFill>
                <a:latin typeface="Prompt Medium" pitchFamily="34" charset="0"/>
                <a:ea typeface="Prompt Medium" pitchFamily="34" charset="-122"/>
                <a:cs typeface="Prompt Medium" pitchFamily="34" charset="-120"/>
              </a:rPr>
              <a:t>1</a:t>
            </a:r>
            <a:endParaRPr lang="en-US" sz="2000" dirty="0"/>
          </a:p>
        </p:txBody>
      </p:sp>
      <p:sp>
        <p:nvSpPr>
          <p:cNvPr id="5" name="Text 2"/>
          <p:cNvSpPr/>
          <p:nvPr/>
        </p:nvSpPr>
        <p:spPr>
          <a:xfrm>
            <a:off x="5513546" y="2420779"/>
            <a:ext cx="3345061" cy="286703"/>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International expansion</a:t>
            </a:r>
            <a:endParaRPr lang="en-US" sz="1800" dirty="0"/>
          </a:p>
        </p:txBody>
      </p:sp>
      <p:sp>
        <p:nvSpPr>
          <p:cNvPr id="6" name="Text 3"/>
          <p:cNvSpPr/>
          <p:nvPr/>
        </p:nvSpPr>
        <p:spPr>
          <a:xfrm>
            <a:off x="5513546" y="2831306"/>
            <a:ext cx="3909298" cy="330279"/>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Transition from Kazakhstan to other countries</a:t>
            </a:r>
            <a:endParaRPr lang="en-US" sz="1600" dirty="0"/>
          </a:p>
        </p:txBody>
      </p:sp>
      <p:sp>
        <p:nvSpPr>
          <p:cNvPr id="7" name="Shape 4"/>
          <p:cNvSpPr/>
          <p:nvPr/>
        </p:nvSpPr>
        <p:spPr>
          <a:xfrm>
            <a:off x="5358646" y="3384232"/>
            <a:ext cx="7898844" cy="11430"/>
          </a:xfrm>
          <a:prstGeom prst="roundRect">
            <a:avLst>
              <a:gd name="adj" fmla="val 758780"/>
            </a:avLst>
          </a:prstGeom>
          <a:solidFill>
            <a:srgbClr val="6D4562"/>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2340293" y="3419594"/>
            <a:ext cx="3955852" cy="1153716"/>
          </a:xfrm>
          <a:prstGeom prst="rect">
            <a:avLst/>
          </a:prstGeom>
        </p:spPr>
      </p:pic>
      <p:sp>
        <p:nvSpPr>
          <p:cNvPr id="9" name="Text 5"/>
          <p:cNvSpPr/>
          <p:nvPr/>
        </p:nvSpPr>
        <p:spPr>
          <a:xfrm>
            <a:off x="4242673" y="3789998"/>
            <a:ext cx="150971" cy="412909"/>
          </a:xfrm>
          <a:prstGeom prst="rect">
            <a:avLst/>
          </a:prstGeom>
          <a:noFill/>
          <a:ln/>
        </p:spPr>
        <p:txBody>
          <a:bodyPr wrap="none" lIns="0" tIns="0" rIns="0" bIns="0" rtlCol="0" anchor="t"/>
          <a:lstStyle/>
          <a:p>
            <a:pPr marL="0" indent="0" algn="ctr">
              <a:lnSpc>
                <a:spcPts val="3250"/>
              </a:lnSpc>
              <a:buNone/>
            </a:pPr>
            <a:r>
              <a:rPr lang="en-US" sz="2000" dirty="0">
                <a:solidFill>
                  <a:srgbClr val="DAD8E9"/>
                </a:solidFill>
                <a:latin typeface="Prompt Medium" pitchFamily="34" charset="0"/>
                <a:ea typeface="Prompt Medium" pitchFamily="34" charset="-122"/>
                <a:cs typeface="Prompt Medium" pitchFamily="34" charset="-120"/>
              </a:rPr>
              <a:t>2</a:t>
            </a:r>
            <a:endParaRPr lang="en-US" sz="2000" dirty="0"/>
          </a:p>
        </p:txBody>
      </p:sp>
      <p:sp>
        <p:nvSpPr>
          <p:cNvPr id="10" name="Text 6"/>
          <p:cNvSpPr/>
          <p:nvPr/>
        </p:nvSpPr>
        <p:spPr>
          <a:xfrm>
            <a:off x="6502598" y="3626048"/>
            <a:ext cx="2294334" cy="286703"/>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Adaptation of courses</a:t>
            </a:r>
            <a:endParaRPr lang="en-US" sz="1800" dirty="0"/>
          </a:p>
        </p:txBody>
      </p:sp>
      <p:sp>
        <p:nvSpPr>
          <p:cNvPr id="11" name="Text 7"/>
          <p:cNvSpPr/>
          <p:nvPr/>
        </p:nvSpPr>
        <p:spPr>
          <a:xfrm>
            <a:off x="6502598" y="4036576"/>
            <a:ext cx="6257449" cy="330279"/>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Content development for schoolchildren, students and professionals</a:t>
            </a:r>
            <a:endParaRPr lang="en-US" sz="1600" dirty="0"/>
          </a:p>
        </p:txBody>
      </p:sp>
      <p:sp>
        <p:nvSpPr>
          <p:cNvPr id="12" name="Shape 8"/>
          <p:cNvSpPr/>
          <p:nvPr/>
        </p:nvSpPr>
        <p:spPr>
          <a:xfrm>
            <a:off x="6347698" y="4589502"/>
            <a:ext cx="6909792" cy="11430"/>
          </a:xfrm>
          <a:prstGeom prst="roundRect">
            <a:avLst>
              <a:gd name="adj" fmla="val 758780"/>
            </a:avLst>
          </a:prstGeom>
          <a:solidFill>
            <a:srgbClr val="6D4562"/>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1351240" y="4624864"/>
            <a:ext cx="5933837" cy="1153716"/>
          </a:xfrm>
          <a:prstGeom prst="rect">
            <a:avLst/>
          </a:prstGeom>
        </p:spPr>
      </p:pic>
      <p:sp>
        <p:nvSpPr>
          <p:cNvPr id="14" name="Text 9"/>
          <p:cNvSpPr/>
          <p:nvPr/>
        </p:nvSpPr>
        <p:spPr>
          <a:xfrm>
            <a:off x="4243268" y="4995267"/>
            <a:ext cx="149662" cy="412909"/>
          </a:xfrm>
          <a:prstGeom prst="rect">
            <a:avLst/>
          </a:prstGeom>
          <a:noFill/>
          <a:ln/>
        </p:spPr>
        <p:txBody>
          <a:bodyPr wrap="none" lIns="0" tIns="0" rIns="0" bIns="0" rtlCol="0" anchor="t"/>
          <a:lstStyle/>
          <a:p>
            <a:pPr marL="0" indent="0" algn="ctr">
              <a:lnSpc>
                <a:spcPts val="3250"/>
              </a:lnSpc>
              <a:buNone/>
            </a:pPr>
            <a:r>
              <a:rPr lang="en-US" sz="2000" dirty="0">
                <a:solidFill>
                  <a:srgbClr val="DAD8E9"/>
                </a:solidFill>
                <a:latin typeface="Prompt Medium" pitchFamily="34" charset="0"/>
                <a:ea typeface="Prompt Medium" pitchFamily="34" charset="-122"/>
                <a:cs typeface="Prompt Medium" pitchFamily="34" charset="-120"/>
              </a:rPr>
              <a:t>3</a:t>
            </a:r>
            <a:endParaRPr lang="en-US" sz="2000" dirty="0"/>
          </a:p>
        </p:txBody>
      </p:sp>
      <p:sp>
        <p:nvSpPr>
          <p:cNvPr id="15" name="Text 10"/>
          <p:cNvSpPr/>
          <p:nvPr/>
        </p:nvSpPr>
        <p:spPr>
          <a:xfrm>
            <a:off x="7491532" y="4831318"/>
            <a:ext cx="2862620" cy="286703"/>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Education market</a:t>
            </a:r>
            <a:endParaRPr lang="en-US" sz="1800" dirty="0"/>
          </a:p>
        </p:txBody>
      </p:sp>
      <p:sp>
        <p:nvSpPr>
          <p:cNvPr id="16" name="Text 11"/>
          <p:cNvSpPr/>
          <p:nvPr/>
        </p:nvSpPr>
        <p:spPr>
          <a:xfrm>
            <a:off x="7491532" y="5241846"/>
            <a:ext cx="5465802" cy="330279"/>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IT and programming are in-demand fields of study</a:t>
            </a:r>
            <a:endParaRPr lang="en-US" sz="1600" dirty="0"/>
          </a:p>
        </p:txBody>
      </p:sp>
      <p:sp>
        <p:nvSpPr>
          <p:cNvPr id="17" name="Text 12"/>
          <p:cNvSpPr/>
          <p:nvPr/>
        </p:nvSpPr>
        <p:spPr>
          <a:xfrm>
            <a:off x="1321356" y="6010870"/>
            <a:ext cx="11987689" cy="990838"/>
          </a:xfrm>
          <a:prstGeom prst="rect">
            <a:avLst/>
          </a:prstGeom>
          <a:noFill/>
          <a:ln/>
        </p:spPr>
        <p:txBody>
          <a:bodyPr wrap="squar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Dana-</a:t>
            </a:r>
            <a:r>
              <a:rPr lang="en-US" sz="1600" dirty="0" err="1">
                <a:solidFill>
                  <a:srgbClr val="DAD8E9"/>
                </a:solidFill>
                <a:latin typeface="Mukta Light" pitchFamily="34" charset="0"/>
                <a:ea typeface="Mukta Light" pitchFamily="34" charset="-122"/>
                <a:cs typeface="Mukta Light" pitchFamily="34" charset="-120"/>
              </a:rPr>
              <a:t>Bilim</a:t>
            </a:r>
            <a:r>
              <a:rPr lang="en-US" sz="1600" dirty="0">
                <a:solidFill>
                  <a:srgbClr val="DAD8E9"/>
                </a:solidFill>
                <a:latin typeface="Mukta Light" pitchFamily="34" charset="0"/>
                <a:ea typeface="Mukta Light" pitchFamily="34" charset="-122"/>
                <a:cs typeface="Mukta Light" pitchFamily="34" charset="-120"/>
              </a:rPr>
              <a:t> AI is a revolutionary educational platform with the potential to scale. Starting from Kazakhstan, we plan to enter the international market, adapting training programs for different groups of users. Investing in E-learning is an investment in the future, where our platform can become a leader in online education.</a:t>
            </a:r>
            <a:endParaRPr lang="en-US" sz="1600" dirty="0"/>
          </a:p>
        </p:txBody>
      </p:sp>
      <p:pic>
        <p:nvPicPr>
          <p:cNvPr id="18" name="Picture 17">
            <a:extLst>
              <a:ext uri="{FF2B5EF4-FFF2-40B4-BE49-F238E27FC236}">
                <a16:creationId xmlns:a16="http://schemas.microsoft.com/office/drawing/2014/main" id="{5C5D378E-1602-A166-92F5-B40BB743EC21}"/>
              </a:ext>
            </a:extLst>
          </p:cNvPr>
          <p:cNvPicPr>
            <a:picLocks noChangeAspect="1"/>
          </p:cNvPicPr>
          <p:nvPr/>
        </p:nvPicPr>
        <p:blipFill>
          <a:blip r:embed="rId6"/>
          <a:stretch>
            <a:fillRect/>
          </a:stretch>
        </p:blipFill>
        <p:spPr>
          <a:xfrm>
            <a:off x="12849726" y="7700211"/>
            <a:ext cx="1684422" cy="4819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321356" y="923687"/>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Contacts</a:t>
            </a:r>
            <a:endParaRPr lang="en-US" sz="4300" dirty="0"/>
          </a:p>
        </p:txBody>
      </p:sp>
      <p:sp>
        <p:nvSpPr>
          <p:cNvPr id="3" name="Text 1"/>
          <p:cNvSpPr/>
          <p:nvPr/>
        </p:nvSpPr>
        <p:spPr>
          <a:xfrm>
            <a:off x="1321356" y="2103239"/>
            <a:ext cx="11987689"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For more information or to start a cooperation, please contact us. Here are our contact details for easy communication:</a:t>
            </a:r>
            <a:endParaRPr lang="en-US" sz="1900" dirty="0"/>
          </a:p>
        </p:txBody>
      </p:sp>
      <p:sp>
        <p:nvSpPr>
          <p:cNvPr id="4" name="Shape 2"/>
          <p:cNvSpPr/>
          <p:nvPr/>
        </p:nvSpPr>
        <p:spPr>
          <a:xfrm>
            <a:off x="1321356" y="3170992"/>
            <a:ext cx="3831312" cy="1410176"/>
          </a:xfrm>
          <a:prstGeom prst="roundRect">
            <a:avLst>
              <a:gd name="adj" fmla="val 7353"/>
            </a:avLst>
          </a:prstGeom>
          <a:solidFill>
            <a:srgbClr val="542C49"/>
          </a:solidFill>
          <a:ln w="15240">
            <a:solidFill>
              <a:srgbClr val="6D4562"/>
            </a:solidFill>
            <a:prstDash val="solid"/>
          </a:ln>
        </p:spPr>
        <p:txBody>
          <a:bodyPr/>
          <a:lstStyle/>
          <a:p>
            <a:endParaRPr lang="en-US" dirty="0"/>
          </a:p>
        </p:txBody>
      </p:sp>
      <p:sp>
        <p:nvSpPr>
          <p:cNvPr id="5" name="Text 3"/>
          <p:cNvSpPr/>
          <p:nvPr/>
        </p:nvSpPr>
        <p:spPr>
          <a:xfrm>
            <a:off x="1583412" y="343304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Website</a:t>
            </a:r>
            <a:endParaRPr lang="en-US" sz="2150" dirty="0"/>
          </a:p>
        </p:txBody>
      </p:sp>
      <p:sp>
        <p:nvSpPr>
          <p:cNvPr id="6" name="Text 4"/>
          <p:cNvSpPr/>
          <p:nvPr/>
        </p:nvSpPr>
        <p:spPr>
          <a:xfrm>
            <a:off x="1583412" y="3924062"/>
            <a:ext cx="3307199" cy="395049"/>
          </a:xfrm>
          <a:prstGeom prst="rect">
            <a:avLst/>
          </a:prstGeom>
          <a:noFill/>
          <a:ln/>
        </p:spPr>
        <p:txBody>
          <a:bodyPr wrap="none" lIns="0" tIns="0" rIns="0" bIns="0" rtlCol="0" anchor="t"/>
          <a:lstStyle/>
          <a:p>
            <a:pPr marL="0" indent="0">
              <a:lnSpc>
                <a:spcPts val="3100"/>
              </a:lnSpc>
              <a:buNone/>
            </a:pPr>
            <a:r>
              <a:rPr lang="en-US" sz="1900" dirty="0" err="1">
                <a:solidFill>
                  <a:schemeClr val="bg1"/>
                </a:solidFill>
              </a:rPr>
              <a:t>danabilimAi</a:t>
            </a:r>
            <a:endParaRPr lang="en-US" sz="1900" dirty="0">
              <a:solidFill>
                <a:schemeClr val="bg1"/>
              </a:solidFill>
            </a:endParaRPr>
          </a:p>
        </p:txBody>
      </p:sp>
      <p:sp>
        <p:nvSpPr>
          <p:cNvPr id="7" name="Shape 5"/>
          <p:cNvSpPr/>
          <p:nvPr/>
        </p:nvSpPr>
        <p:spPr>
          <a:xfrm>
            <a:off x="5399484" y="3170992"/>
            <a:ext cx="3831312" cy="1410176"/>
          </a:xfrm>
          <a:prstGeom prst="roundRect">
            <a:avLst>
              <a:gd name="adj" fmla="val 7353"/>
            </a:avLst>
          </a:prstGeom>
          <a:solidFill>
            <a:srgbClr val="542C49"/>
          </a:solidFill>
          <a:ln w="15240">
            <a:solidFill>
              <a:srgbClr val="6D4562"/>
            </a:solidFill>
            <a:prstDash val="solid"/>
          </a:ln>
        </p:spPr>
        <p:txBody>
          <a:bodyPr/>
          <a:lstStyle/>
          <a:p>
            <a:endParaRPr lang="en-US"/>
          </a:p>
        </p:txBody>
      </p:sp>
      <p:sp>
        <p:nvSpPr>
          <p:cNvPr id="8" name="Text 6"/>
          <p:cNvSpPr/>
          <p:nvPr/>
        </p:nvSpPr>
        <p:spPr>
          <a:xfrm>
            <a:off x="5661541" y="343304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Email</a:t>
            </a:r>
            <a:endParaRPr lang="en-US" sz="2150" dirty="0"/>
          </a:p>
        </p:txBody>
      </p:sp>
      <p:sp>
        <p:nvSpPr>
          <p:cNvPr id="9" name="Text 7"/>
          <p:cNvSpPr/>
          <p:nvPr/>
        </p:nvSpPr>
        <p:spPr>
          <a:xfrm>
            <a:off x="5661541" y="3924062"/>
            <a:ext cx="3307199"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batyrbek.2005@bk.ru</a:t>
            </a:r>
            <a:endParaRPr lang="en-US" sz="1900" dirty="0"/>
          </a:p>
        </p:txBody>
      </p:sp>
      <p:sp>
        <p:nvSpPr>
          <p:cNvPr id="10" name="Shape 8"/>
          <p:cNvSpPr/>
          <p:nvPr/>
        </p:nvSpPr>
        <p:spPr>
          <a:xfrm>
            <a:off x="9477613" y="3170992"/>
            <a:ext cx="3831312" cy="1410176"/>
          </a:xfrm>
          <a:prstGeom prst="roundRect">
            <a:avLst>
              <a:gd name="adj" fmla="val 7353"/>
            </a:avLst>
          </a:prstGeom>
          <a:solidFill>
            <a:srgbClr val="542C49"/>
          </a:solidFill>
          <a:ln w="15240">
            <a:solidFill>
              <a:srgbClr val="6D4562"/>
            </a:solidFill>
            <a:prstDash val="solid"/>
          </a:ln>
        </p:spPr>
        <p:txBody>
          <a:bodyPr/>
          <a:lstStyle/>
          <a:p>
            <a:endParaRPr lang="en-US"/>
          </a:p>
        </p:txBody>
      </p:sp>
      <p:sp>
        <p:nvSpPr>
          <p:cNvPr id="11" name="Text 9"/>
          <p:cNvSpPr/>
          <p:nvPr/>
        </p:nvSpPr>
        <p:spPr>
          <a:xfrm>
            <a:off x="9739670" y="343304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Phone Number</a:t>
            </a:r>
            <a:endParaRPr lang="en-US" sz="2150" dirty="0"/>
          </a:p>
        </p:txBody>
      </p:sp>
      <p:sp>
        <p:nvSpPr>
          <p:cNvPr id="12" name="Text 10"/>
          <p:cNvSpPr/>
          <p:nvPr/>
        </p:nvSpPr>
        <p:spPr>
          <a:xfrm>
            <a:off x="9739670" y="3924062"/>
            <a:ext cx="3307199"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+7 771 585 78 43</a:t>
            </a:r>
            <a:endParaRPr lang="en-US" sz="1900" dirty="0"/>
          </a:p>
        </p:txBody>
      </p:sp>
      <p:sp>
        <p:nvSpPr>
          <p:cNvPr id="13" name="Shape 11"/>
          <p:cNvSpPr/>
          <p:nvPr/>
        </p:nvSpPr>
        <p:spPr>
          <a:xfrm>
            <a:off x="1321356" y="4827984"/>
            <a:ext cx="11987689" cy="1410176"/>
          </a:xfrm>
          <a:prstGeom prst="roundRect">
            <a:avLst>
              <a:gd name="adj" fmla="val 7353"/>
            </a:avLst>
          </a:prstGeom>
          <a:solidFill>
            <a:srgbClr val="542C49"/>
          </a:solidFill>
          <a:ln w="15240">
            <a:solidFill>
              <a:srgbClr val="6D4562"/>
            </a:solidFill>
            <a:prstDash val="solid"/>
          </a:ln>
        </p:spPr>
        <p:txBody>
          <a:bodyPr/>
          <a:lstStyle/>
          <a:p>
            <a:endParaRPr lang="en-US"/>
          </a:p>
        </p:txBody>
      </p:sp>
      <p:sp>
        <p:nvSpPr>
          <p:cNvPr id="14" name="Text 12"/>
          <p:cNvSpPr/>
          <p:nvPr/>
        </p:nvSpPr>
        <p:spPr>
          <a:xfrm>
            <a:off x="1583412" y="5090041"/>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Telegram</a:t>
            </a:r>
            <a:endParaRPr lang="en-US" sz="2150" dirty="0"/>
          </a:p>
        </p:txBody>
      </p:sp>
      <p:sp>
        <p:nvSpPr>
          <p:cNvPr id="15" name="Text 13"/>
          <p:cNvSpPr/>
          <p:nvPr/>
        </p:nvSpPr>
        <p:spPr>
          <a:xfrm>
            <a:off x="1583412" y="5581055"/>
            <a:ext cx="11463576"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hlinkClick r:id="rId3"/>
              </a:rPr>
              <a:t>@raiym08</a:t>
            </a:r>
            <a:endParaRPr lang="en-US" sz="1900" dirty="0"/>
          </a:p>
        </p:txBody>
      </p:sp>
      <p:sp>
        <p:nvSpPr>
          <p:cNvPr id="16" name="Text 14"/>
          <p:cNvSpPr/>
          <p:nvPr/>
        </p:nvSpPr>
        <p:spPr>
          <a:xfrm>
            <a:off x="1321356" y="6515814"/>
            <a:ext cx="11987689"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We are open to your suggestions and ready to discuss possible ways of cooperation and investment. Don't hesitate to get in touch!</a:t>
            </a:r>
            <a:endParaRPr lang="en-US" sz="1900" dirty="0"/>
          </a:p>
        </p:txBody>
      </p:sp>
      <p:pic>
        <p:nvPicPr>
          <p:cNvPr id="17" name="Picture 16">
            <a:extLst>
              <a:ext uri="{FF2B5EF4-FFF2-40B4-BE49-F238E27FC236}">
                <a16:creationId xmlns:a16="http://schemas.microsoft.com/office/drawing/2014/main" id="{6CF3ED7D-A469-52DE-3910-CF4C2DED66E6}"/>
              </a:ext>
            </a:extLst>
          </p:cNvPr>
          <p:cNvPicPr>
            <a:picLocks noChangeAspect="1"/>
          </p:cNvPicPr>
          <p:nvPr/>
        </p:nvPicPr>
        <p:blipFill>
          <a:blip r:embed="rId4"/>
          <a:stretch>
            <a:fillRect/>
          </a:stretch>
        </p:blipFill>
        <p:spPr>
          <a:xfrm>
            <a:off x="12849726" y="7700211"/>
            <a:ext cx="1684422" cy="4819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4509" y="2718316"/>
            <a:ext cx="4965263" cy="2792968"/>
          </a:xfrm>
          <a:prstGeom prst="rect">
            <a:avLst/>
          </a:prstGeom>
        </p:spPr>
      </p:pic>
      <p:sp>
        <p:nvSpPr>
          <p:cNvPr id="4" name="Text 0"/>
          <p:cNvSpPr/>
          <p:nvPr/>
        </p:nvSpPr>
        <p:spPr>
          <a:xfrm>
            <a:off x="729496" y="573167"/>
            <a:ext cx="4631769" cy="578882"/>
          </a:xfrm>
          <a:prstGeom prst="rect">
            <a:avLst/>
          </a:prstGeom>
          <a:noFill/>
          <a:ln/>
        </p:spPr>
        <p:txBody>
          <a:bodyPr wrap="none" lIns="0" tIns="0" rIns="0" bIns="0" rtlCol="0" anchor="t"/>
          <a:lstStyle/>
          <a:p>
            <a:pPr marL="0" indent="0">
              <a:lnSpc>
                <a:spcPts val="4550"/>
              </a:lnSpc>
              <a:buNone/>
            </a:pPr>
            <a:r>
              <a:rPr lang="en-US" sz="3600" dirty="0">
                <a:solidFill>
                  <a:srgbClr val="C6BFEE"/>
                </a:solidFill>
                <a:latin typeface="Prompt Medium" pitchFamily="34" charset="0"/>
                <a:ea typeface="Prompt Medium" pitchFamily="34" charset="-122"/>
                <a:cs typeface="Prompt Medium" pitchFamily="34" charset="-120"/>
              </a:rPr>
              <a:t>Elevator Pitch</a:t>
            </a:r>
            <a:endParaRPr lang="en-US" sz="3600" dirty="0"/>
          </a:p>
        </p:txBody>
      </p:sp>
      <p:sp>
        <p:nvSpPr>
          <p:cNvPr id="5" name="Text 1"/>
          <p:cNvSpPr/>
          <p:nvPr/>
        </p:nvSpPr>
        <p:spPr>
          <a:xfrm>
            <a:off x="729496" y="1464588"/>
            <a:ext cx="7685008" cy="1667470"/>
          </a:xfrm>
          <a:prstGeom prst="rect">
            <a:avLst/>
          </a:prstGeom>
          <a:noFill/>
          <a:ln/>
        </p:spPr>
        <p:txBody>
          <a:bodyPr wrap="squar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Dana-Bilim AI — is an educational platform that personalizes programming and English language learning for students in grades 5-11 in Kazakhstan using AI. Unlike traditional courses, we offer a solution that allows students to learn according to their individual abilities and pace.</a:t>
            </a:r>
            <a:endParaRPr lang="en-US" sz="1600" dirty="0"/>
          </a:p>
        </p:txBody>
      </p:sp>
      <p:sp>
        <p:nvSpPr>
          <p:cNvPr id="6" name="Shape 2"/>
          <p:cNvSpPr/>
          <p:nvPr/>
        </p:nvSpPr>
        <p:spPr>
          <a:xfrm>
            <a:off x="729496" y="3366492"/>
            <a:ext cx="7685008" cy="1513403"/>
          </a:xfrm>
          <a:prstGeom prst="roundRect">
            <a:avLst>
              <a:gd name="adj" fmla="val 5784"/>
            </a:avLst>
          </a:prstGeom>
          <a:solidFill>
            <a:srgbClr val="542C49"/>
          </a:solidFill>
          <a:ln w="7620">
            <a:solidFill>
              <a:srgbClr val="6D4562"/>
            </a:solidFill>
            <a:prstDash val="solid"/>
          </a:ln>
        </p:spPr>
        <p:txBody>
          <a:bodyPr/>
          <a:lstStyle/>
          <a:p>
            <a:endParaRPr lang="en-US"/>
          </a:p>
        </p:txBody>
      </p:sp>
      <p:sp>
        <p:nvSpPr>
          <p:cNvPr id="7" name="Text 3"/>
          <p:cNvSpPr/>
          <p:nvPr/>
        </p:nvSpPr>
        <p:spPr>
          <a:xfrm>
            <a:off x="945475" y="3582472"/>
            <a:ext cx="2315885" cy="289441"/>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Medium" pitchFamily="34" charset="0"/>
                <a:ea typeface="Prompt Medium" pitchFamily="34" charset="-122"/>
                <a:cs typeface="Prompt Medium" pitchFamily="34" charset="-120"/>
              </a:rPr>
              <a:t>Personalization</a:t>
            </a:r>
            <a:endParaRPr lang="en-US" sz="1800" dirty="0"/>
          </a:p>
        </p:txBody>
      </p:sp>
      <p:sp>
        <p:nvSpPr>
          <p:cNvPr id="8" name="Text 4"/>
          <p:cNvSpPr/>
          <p:nvPr/>
        </p:nvSpPr>
        <p:spPr>
          <a:xfrm>
            <a:off x="945475" y="3996928"/>
            <a:ext cx="7253049" cy="666988"/>
          </a:xfrm>
          <a:prstGeom prst="rect">
            <a:avLst/>
          </a:prstGeom>
          <a:noFill/>
          <a:ln/>
        </p:spPr>
        <p:txBody>
          <a:bodyPr wrap="squar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Instruction is customized to meet the individual needs of each student.</a:t>
            </a:r>
            <a:endParaRPr lang="en-US" sz="1600" dirty="0"/>
          </a:p>
        </p:txBody>
      </p:sp>
      <p:sp>
        <p:nvSpPr>
          <p:cNvPr id="9" name="Shape 5"/>
          <p:cNvSpPr/>
          <p:nvPr/>
        </p:nvSpPr>
        <p:spPr>
          <a:xfrm>
            <a:off x="729496" y="5088255"/>
            <a:ext cx="7685008" cy="1179909"/>
          </a:xfrm>
          <a:prstGeom prst="roundRect">
            <a:avLst>
              <a:gd name="adj" fmla="val 7419"/>
            </a:avLst>
          </a:prstGeom>
          <a:solidFill>
            <a:srgbClr val="542C49"/>
          </a:solidFill>
          <a:ln w="7620">
            <a:solidFill>
              <a:srgbClr val="6D4562"/>
            </a:solidFill>
            <a:prstDash val="solid"/>
          </a:ln>
        </p:spPr>
        <p:txBody>
          <a:bodyPr/>
          <a:lstStyle/>
          <a:p>
            <a:endParaRPr lang="en-US"/>
          </a:p>
        </p:txBody>
      </p:sp>
      <p:sp>
        <p:nvSpPr>
          <p:cNvPr id="10" name="Text 6"/>
          <p:cNvSpPr/>
          <p:nvPr/>
        </p:nvSpPr>
        <p:spPr>
          <a:xfrm>
            <a:off x="945475" y="5304234"/>
            <a:ext cx="2972991" cy="289441"/>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Medium" pitchFamily="34" charset="0"/>
                <a:ea typeface="Prompt Medium" pitchFamily="34" charset="-122"/>
                <a:cs typeface="Prompt Medium" pitchFamily="34" charset="-120"/>
              </a:rPr>
              <a:t>Artificial intelligence</a:t>
            </a:r>
            <a:endParaRPr lang="en-US" sz="1800" dirty="0"/>
          </a:p>
        </p:txBody>
      </p:sp>
      <p:sp>
        <p:nvSpPr>
          <p:cNvPr id="11" name="Text 7"/>
          <p:cNvSpPr/>
          <p:nvPr/>
        </p:nvSpPr>
        <p:spPr>
          <a:xfrm>
            <a:off x="945475" y="5718691"/>
            <a:ext cx="7253049" cy="333494"/>
          </a:xfrm>
          <a:prstGeom prst="rect">
            <a:avLst/>
          </a:prstGeom>
          <a:noFill/>
          <a:ln/>
        </p:spPr>
        <p:txBody>
          <a:bodyPr wrap="non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AI analyzes the training data and selects the best approach.</a:t>
            </a:r>
            <a:endParaRPr lang="en-US" sz="1600" dirty="0"/>
          </a:p>
        </p:txBody>
      </p:sp>
      <p:sp>
        <p:nvSpPr>
          <p:cNvPr id="12" name="Shape 8"/>
          <p:cNvSpPr/>
          <p:nvPr/>
        </p:nvSpPr>
        <p:spPr>
          <a:xfrm>
            <a:off x="729496" y="6476524"/>
            <a:ext cx="7685008" cy="1179909"/>
          </a:xfrm>
          <a:prstGeom prst="roundRect">
            <a:avLst>
              <a:gd name="adj" fmla="val 7419"/>
            </a:avLst>
          </a:prstGeom>
          <a:solidFill>
            <a:srgbClr val="542C49"/>
          </a:solidFill>
          <a:ln w="7620">
            <a:solidFill>
              <a:srgbClr val="6D4562"/>
            </a:solidFill>
            <a:prstDash val="solid"/>
          </a:ln>
        </p:spPr>
        <p:txBody>
          <a:bodyPr/>
          <a:lstStyle/>
          <a:p>
            <a:endParaRPr lang="en-US"/>
          </a:p>
        </p:txBody>
      </p:sp>
      <p:sp>
        <p:nvSpPr>
          <p:cNvPr id="13" name="Text 9"/>
          <p:cNvSpPr/>
          <p:nvPr/>
        </p:nvSpPr>
        <p:spPr>
          <a:xfrm>
            <a:off x="945475" y="6692503"/>
            <a:ext cx="3912156" cy="289441"/>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Medium" pitchFamily="34" charset="0"/>
                <a:ea typeface="Prompt Medium" pitchFamily="34" charset="-122"/>
                <a:cs typeface="Prompt Medium" pitchFamily="34" charset="-120"/>
              </a:rPr>
              <a:t>Programming and English</a:t>
            </a:r>
            <a:endParaRPr lang="en-US" sz="1800" dirty="0"/>
          </a:p>
        </p:txBody>
      </p:sp>
      <p:sp>
        <p:nvSpPr>
          <p:cNvPr id="14" name="Text 10"/>
          <p:cNvSpPr/>
          <p:nvPr/>
        </p:nvSpPr>
        <p:spPr>
          <a:xfrm>
            <a:off x="945475" y="7106960"/>
            <a:ext cx="7253049" cy="333494"/>
          </a:xfrm>
          <a:prstGeom prst="rect">
            <a:avLst/>
          </a:prstGeom>
          <a:noFill/>
          <a:ln/>
        </p:spPr>
        <p:txBody>
          <a:bodyPr wrap="non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The platform offers courses in these important subjects.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321356" y="1520904"/>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cs typeface="Prompt Medium" pitchFamily="34" charset="-120"/>
              </a:rPr>
              <a:t>Our Team</a:t>
            </a:r>
            <a:endParaRPr lang="en-US" sz="4300" dirty="0"/>
          </a:p>
        </p:txBody>
      </p:sp>
      <p:pic>
        <p:nvPicPr>
          <p:cNvPr id="3" name="Image 0" descr="preencoded.png"/>
          <p:cNvPicPr>
            <a:picLocks noChangeAspect="1"/>
          </p:cNvPicPr>
          <p:nvPr/>
        </p:nvPicPr>
        <p:blipFill>
          <a:blip r:embed="rId3"/>
          <a:stretch>
            <a:fillRect/>
          </a:stretch>
        </p:blipFill>
        <p:spPr>
          <a:xfrm>
            <a:off x="1321356" y="2700457"/>
            <a:ext cx="2719149" cy="1680448"/>
          </a:xfrm>
          <a:prstGeom prst="rect">
            <a:avLst/>
          </a:prstGeom>
        </p:spPr>
      </p:pic>
      <p:sp>
        <p:nvSpPr>
          <p:cNvPr id="4" name="Text 1"/>
          <p:cNvSpPr/>
          <p:nvPr/>
        </p:nvSpPr>
        <p:spPr>
          <a:xfrm>
            <a:off x="1321356" y="4689515"/>
            <a:ext cx="2719149" cy="685800"/>
          </a:xfrm>
          <a:prstGeom prst="rect">
            <a:avLst/>
          </a:prstGeom>
          <a:noFill/>
          <a:ln/>
        </p:spPr>
        <p:txBody>
          <a:bodyPr wrap="squar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Batyrbek Raiymbek</a:t>
            </a:r>
            <a:endParaRPr lang="en-US" sz="2150" dirty="0"/>
          </a:p>
        </p:txBody>
      </p:sp>
      <p:sp>
        <p:nvSpPr>
          <p:cNvPr id="5" name="Text 2"/>
          <p:cNvSpPr/>
          <p:nvPr/>
        </p:nvSpPr>
        <p:spPr>
          <a:xfrm>
            <a:off x="1321356" y="5523428"/>
            <a:ext cx="2719149"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Creator and designer</a:t>
            </a:r>
            <a:endParaRPr lang="en-US" sz="1900" dirty="0"/>
          </a:p>
        </p:txBody>
      </p:sp>
      <p:pic>
        <p:nvPicPr>
          <p:cNvPr id="6" name="Image 1" descr="preencoded.png"/>
          <p:cNvPicPr>
            <a:picLocks noChangeAspect="1"/>
          </p:cNvPicPr>
          <p:nvPr/>
        </p:nvPicPr>
        <p:blipFill>
          <a:blip r:embed="rId4"/>
          <a:stretch>
            <a:fillRect/>
          </a:stretch>
        </p:blipFill>
        <p:spPr>
          <a:xfrm>
            <a:off x="5878644" y="2700457"/>
            <a:ext cx="2719268" cy="1680567"/>
          </a:xfrm>
          <a:prstGeom prst="rect">
            <a:avLst/>
          </a:prstGeom>
        </p:spPr>
      </p:pic>
      <p:sp>
        <p:nvSpPr>
          <p:cNvPr id="7" name="Text 3"/>
          <p:cNvSpPr/>
          <p:nvPr/>
        </p:nvSpPr>
        <p:spPr>
          <a:xfrm>
            <a:off x="5878644" y="4689634"/>
            <a:ext cx="2719268" cy="685800"/>
          </a:xfrm>
          <a:prstGeom prst="rect">
            <a:avLst/>
          </a:prstGeom>
          <a:noFill/>
          <a:ln/>
        </p:spPr>
        <p:txBody>
          <a:bodyPr wrap="square" lIns="0" tIns="0" rIns="0" bIns="0" rtlCol="0" anchor="t"/>
          <a:lstStyle/>
          <a:p>
            <a:pPr marL="0" indent="0" algn="l">
              <a:lnSpc>
                <a:spcPts val="2700"/>
              </a:lnSpc>
              <a:buNone/>
            </a:pPr>
            <a:r>
              <a:rPr lang="en-US" sz="2150" dirty="0" err="1">
                <a:solidFill>
                  <a:srgbClr val="DAD8E9"/>
                </a:solidFill>
                <a:latin typeface="Prompt Medium" pitchFamily="34" charset="0"/>
                <a:ea typeface="Prompt Medium" pitchFamily="34" charset="-122"/>
                <a:cs typeface="Prompt Medium" pitchFamily="34" charset="-120"/>
              </a:rPr>
              <a:t>Begali</a:t>
            </a:r>
            <a:r>
              <a:rPr lang="en-US" sz="2150" dirty="0">
                <a:solidFill>
                  <a:srgbClr val="DAD8E9"/>
                </a:solidFill>
                <a:latin typeface="Prompt Medium" pitchFamily="34" charset="0"/>
                <a:ea typeface="Prompt Medium" pitchFamily="34" charset="-122"/>
                <a:cs typeface="Prompt Medium" pitchFamily="34" charset="-120"/>
              </a:rPr>
              <a:t> </a:t>
            </a:r>
            <a:r>
              <a:rPr lang="en-US" sz="2150" dirty="0" err="1">
                <a:solidFill>
                  <a:srgbClr val="DAD8E9"/>
                </a:solidFill>
                <a:latin typeface="Prompt Medium" pitchFamily="34" charset="0"/>
                <a:ea typeface="Prompt Medium" pitchFamily="34" charset="-122"/>
                <a:cs typeface="Prompt Medium" pitchFamily="34" charset="-120"/>
              </a:rPr>
              <a:t>Dinmukhammed</a:t>
            </a:r>
            <a:endParaRPr lang="en-US" sz="2150" dirty="0"/>
          </a:p>
        </p:txBody>
      </p:sp>
      <p:sp>
        <p:nvSpPr>
          <p:cNvPr id="8" name="Text 4"/>
          <p:cNvSpPr/>
          <p:nvPr/>
        </p:nvSpPr>
        <p:spPr>
          <a:xfrm>
            <a:off x="5878644" y="5523548"/>
            <a:ext cx="2719268"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Creator and web developer</a:t>
            </a:r>
            <a:endParaRPr lang="en-US" sz="1900" dirty="0"/>
          </a:p>
        </p:txBody>
      </p:sp>
      <p:pic>
        <p:nvPicPr>
          <p:cNvPr id="9" name="Image 2"/>
          <p:cNvPicPr>
            <a:picLocks noChangeAspect="1"/>
          </p:cNvPicPr>
          <p:nvPr/>
        </p:nvPicPr>
        <p:blipFill>
          <a:blip r:embed="rId5"/>
          <a:srcRect/>
          <a:stretch/>
        </p:blipFill>
        <p:spPr>
          <a:xfrm>
            <a:off x="10869188" y="2700457"/>
            <a:ext cx="2479873" cy="1680448"/>
          </a:xfrm>
          <a:prstGeom prst="rect">
            <a:avLst/>
          </a:prstGeom>
        </p:spPr>
      </p:pic>
      <p:sp>
        <p:nvSpPr>
          <p:cNvPr id="10" name="Text 5"/>
          <p:cNvSpPr/>
          <p:nvPr/>
        </p:nvSpPr>
        <p:spPr>
          <a:xfrm>
            <a:off x="10869188" y="4686867"/>
            <a:ext cx="2719149" cy="342900"/>
          </a:xfrm>
          <a:prstGeom prst="rect">
            <a:avLst/>
          </a:prstGeom>
          <a:noFill/>
          <a:ln/>
        </p:spPr>
        <p:txBody>
          <a:bodyPr wrap="none" lIns="0" tIns="0" rIns="0" bIns="0" rtlCol="0" anchor="t"/>
          <a:lstStyle/>
          <a:p>
            <a:pPr marL="0" indent="0" algn="l">
              <a:lnSpc>
                <a:spcPts val="2700"/>
              </a:lnSpc>
              <a:buNone/>
            </a:pPr>
            <a:r>
              <a:rPr lang="en-US" sz="2150" dirty="0" err="1">
                <a:solidFill>
                  <a:srgbClr val="DAD8E9"/>
                </a:solidFill>
                <a:latin typeface="Prompt Medium" pitchFamily="34" charset="0"/>
                <a:ea typeface="Prompt Medium" pitchFamily="34" charset="-122"/>
                <a:cs typeface="Prompt Medium" pitchFamily="34" charset="-120"/>
              </a:rPr>
              <a:t>Kamalov</a:t>
            </a:r>
            <a:r>
              <a:rPr lang="en-US" sz="2150" dirty="0">
                <a:solidFill>
                  <a:srgbClr val="DAD8E9"/>
                </a:solidFill>
                <a:latin typeface="Prompt Medium" pitchFamily="34" charset="0"/>
                <a:ea typeface="Prompt Medium" pitchFamily="34" charset="-122"/>
                <a:cs typeface="Prompt Medium" pitchFamily="34" charset="-120"/>
              </a:rPr>
              <a:t> Kamal</a:t>
            </a:r>
            <a:endParaRPr lang="en-US" sz="2150" dirty="0"/>
          </a:p>
        </p:txBody>
      </p:sp>
      <p:sp>
        <p:nvSpPr>
          <p:cNvPr id="11" name="Text 6"/>
          <p:cNvSpPr/>
          <p:nvPr/>
        </p:nvSpPr>
        <p:spPr>
          <a:xfrm>
            <a:off x="10869188" y="5520780"/>
            <a:ext cx="2719149"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Creator and mobile developer</a:t>
            </a:r>
            <a:endParaRPr lang="en-US" sz="1900" dirty="0"/>
          </a:p>
        </p:txBody>
      </p:sp>
      <p:pic>
        <p:nvPicPr>
          <p:cNvPr id="15" name="Picture 14">
            <a:extLst>
              <a:ext uri="{FF2B5EF4-FFF2-40B4-BE49-F238E27FC236}">
                <a16:creationId xmlns:a16="http://schemas.microsoft.com/office/drawing/2014/main" id="{4F827569-900B-0B80-E3AE-8354A9C3A598}"/>
              </a:ext>
            </a:extLst>
          </p:cNvPr>
          <p:cNvPicPr>
            <a:picLocks noChangeAspect="1"/>
          </p:cNvPicPr>
          <p:nvPr/>
        </p:nvPicPr>
        <p:blipFill>
          <a:blip r:embed="rId6"/>
          <a:stretch>
            <a:fillRect/>
          </a:stretch>
        </p:blipFill>
        <p:spPr>
          <a:xfrm>
            <a:off x="12849726" y="7712243"/>
            <a:ext cx="1684422" cy="481958"/>
          </a:xfrm>
          <a:prstGeom prst="rect">
            <a:avLst/>
          </a:prstGeom>
        </p:spPr>
      </p:pic>
      <p:pic>
        <p:nvPicPr>
          <p:cNvPr id="16" name="Picture 15">
            <a:extLst>
              <a:ext uri="{FF2B5EF4-FFF2-40B4-BE49-F238E27FC236}">
                <a16:creationId xmlns:a16="http://schemas.microsoft.com/office/drawing/2014/main" id="{A2400A6E-4D2B-3368-A85F-0BBA5784A4FE}"/>
              </a:ext>
            </a:extLst>
          </p:cNvPr>
          <p:cNvPicPr>
            <a:picLocks noChangeAspect="1"/>
          </p:cNvPicPr>
          <p:nvPr/>
        </p:nvPicPr>
        <p:blipFill>
          <a:blip r:embed="rId6"/>
          <a:stretch>
            <a:fillRect/>
          </a:stretch>
        </p:blipFill>
        <p:spPr>
          <a:xfrm>
            <a:off x="12849726" y="7724275"/>
            <a:ext cx="1684422" cy="4819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291"/>
          </a:xfrm>
          <a:prstGeom prst="rect">
            <a:avLst/>
          </a:prstGeom>
        </p:spPr>
      </p:pic>
      <p:pic>
        <p:nvPicPr>
          <p:cNvPr id="3" name="Image 1" descr="preencoded.png"/>
          <p:cNvPicPr>
            <a:picLocks noChangeAspect="1"/>
          </p:cNvPicPr>
          <p:nvPr/>
        </p:nvPicPr>
        <p:blipFill>
          <a:blip r:embed="rId4"/>
          <a:stretch>
            <a:fillRect/>
          </a:stretch>
        </p:blipFill>
        <p:spPr>
          <a:xfrm>
            <a:off x="258247" y="2459950"/>
            <a:ext cx="4969907" cy="3313271"/>
          </a:xfrm>
          <a:prstGeom prst="rect">
            <a:avLst/>
          </a:prstGeom>
        </p:spPr>
      </p:pic>
      <p:sp>
        <p:nvSpPr>
          <p:cNvPr id="4" name="Text 0"/>
          <p:cNvSpPr/>
          <p:nvPr/>
        </p:nvSpPr>
        <p:spPr>
          <a:xfrm>
            <a:off x="6209705" y="568285"/>
            <a:ext cx="4592360" cy="574000"/>
          </a:xfrm>
          <a:prstGeom prst="rect">
            <a:avLst/>
          </a:prstGeom>
          <a:noFill/>
          <a:ln/>
        </p:spPr>
        <p:txBody>
          <a:bodyPr wrap="none" lIns="0" tIns="0" rIns="0" bIns="0" rtlCol="0" anchor="t"/>
          <a:lstStyle/>
          <a:p>
            <a:pPr marL="0" indent="0">
              <a:lnSpc>
                <a:spcPts val="4500"/>
              </a:lnSpc>
              <a:buNone/>
            </a:pPr>
            <a:r>
              <a:rPr lang="en-US" sz="3600" dirty="0">
                <a:solidFill>
                  <a:srgbClr val="C6BFEE"/>
                </a:solidFill>
                <a:latin typeface="Prompt Medium" pitchFamily="34" charset="0"/>
                <a:ea typeface="Prompt Medium" pitchFamily="34" charset="-122"/>
                <a:cs typeface="Prompt Medium" pitchFamily="34" charset="-120"/>
              </a:rPr>
              <a:t>Problem</a:t>
            </a:r>
            <a:endParaRPr lang="en-US" sz="3600" dirty="0"/>
          </a:p>
        </p:txBody>
      </p:sp>
      <p:sp>
        <p:nvSpPr>
          <p:cNvPr id="5" name="Text 1"/>
          <p:cNvSpPr/>
          <p:nvPr/>
        </p:nvSpPr>
        <p:spPr>
          <a:xfrm>
            <a:off x="6209705" y="1452205"/>
            <a:ext cx="7697391" cy="2645093"/>
          </a:xfrm>
          <a:prstGeom prst="rect">
            <a:avLst/>
          </a:prstGeom>
          <a:noFill/>
          <a:ln/>
        </p:spPr>
        <p:txBody>
          <a:bodyPr wrap="squar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Previously, as an educational business, we offered programming and English language courses, but faced the problem of a standardized approach that does not take into account the individual characteristics of students. As a startup, we see that there is a lack of truly personalized educational solutions on the market. Typical courses do not offer an individualized approach, which reduces students' interest and understanding, especially in such complex disciplines as programming and foreign languages.</a:t>
            </a:r>
            <a:endParaRPr lang="en-US" sz="1600" dirty="0"/>
          </a:p>
        </p:txBody>
      </p:sp>
      <p:sp>
        <p:nvSpPr>
          <p:cNvPr id="6" name="Shape 2"/>
          <p:cNvSpPr/>
          <p:nvPr/>
        </p:nvSpPr>
        <p:spPr>
          <a:xfrm>
            <a:off x="6209705" y="4562118"/>
            <a:ext cx="464939" cy="464939"/>
          </a:xfrm>
          <a:prstGeom prst="roundRect">
            <a:avLst>
              <a:gd name="adj" fmla="val 18669"/>
            </a:avLst>
          </a:prstGeom>
          <a:solidFill>
            <a:srgbClr val="542C49"/>
          </a:solidFill>
          <a:ln w="7620">
            <a:solidFill>
              <a:srgbClr val="6D4562"/>
            </a:solidFill>
            <a:prstDash val="solid"/>
          </a:ln>
        </p:spPr>
        <p:txBody>
          <a:bodyPr/>
          <a:lstStyle/>
          <a:p>
            <a:endParaRPr lang="en-US"/>
          </a:p>
        </p:txBody>
      </p:sp>
      <p:sp>
        <p:nvSpPr>
          <p:cNvPr id="7" name="Text 3"/>
          <p:cNvSpPr/>
          <p:nvPr/>
        </p:nvSpPr>
        <p:spPr>
          <a:xfrm>
            <a:off x="6390561" y="4656773"/>
            <a:ext cx="103108" cy="275511"/>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1</a:t>
            </a:r>
            <a:endParaRPr lang="en-US" sz="2150" dirty="0"/>
          </a:p>
        </p:txBody>
      </p:sp>
      <p:sp>
        <p:nvSpPr>
          <p:cNvPr id="8" name="Text 4"/>
          <p:cNvSpPr/>
          <p:nvPr/>
        </p:nvSpPr>
        <p:spPr>
          <a:xfrm>
            <a:off x="6881217" y="4562118"/>
            <a:ext cx="2386132" cy="287060"/>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Medium" pitchFamily="34" charset="0"/>
                <a:ea typeface="Prompt Medium" pitchFamily="34" charset="-122"/>
                <a:cs typeface="Prompt Medium" pitchFamily="34" charset="-120"/>
              </a:rPr>
              <a:t>Standard approach</a:t>
            </a:r>
            <a:endParaRPr lang="en-US" sz="1800" dirty="0"/>
          </a:p>
        </p:txBody>
      </p:sp>
      <p:sp>
        <p:nvSpPr>
          <p:cNvPr id="9" name="Text 5"/>
          <p:cNvSpPr/>
          <p:nvPr/>
        </p:nvSpPr>
        <p:spPr>
          <a:xfrm>
            <a:off x="6881217" y="4973122"/>
            <a:ext cx="7025878" cy="330637"/>
          </a:xfrm>
          <a:prstGeom prst="rect">
            <a:avLst/>
          </a:prstGeom>
          <a:noFill/>
          <a:ln/>
        </p:spPr>
        <p:txBody>
          <a:bodyPr wrap="non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Does not take into account the individual needs of students.</a:t>
            </a:r>
            <a:endParaRPr lang="en-US" sz="1600" dirty="0"/>
          </a:p>
        </p:txBody>
      </p:sp>
      <p:sp>
        <p:nvSpPr>
          <p:cNvPr id="10" name="Shape 6"/>
          <p:cNvSpPr/>
          <p:nvPr/>
        </p:nvSpPr>
        <p:spPr>
          <a:xfrm>
            <a:off x="6209705" y="5742742"/>
            <a:ext cx="464939" cy="464939"/>
          </a:xfrm>
          <a:prstGeom prst="roundRect">
            <a:avLst>
              <a:gd name="adj" fmla="val 18669"/>
            </a:avLst>
          </a:prstGeom>
          <a:solidFill>
            <a:srgbClr val="542C49"/>
          </a:solidFill>
          <a:ln w="7620">
            <a:solidFill>
              <a:srgbClr val="6D4562"/>
            </a:solidFill>
            <a:prstDash val="solid"/>
          </a:ln>
        </p:spPr>
        <p:txBody>
          <a:bodyPr/>
          <a:lstStyle/>
          <a:p>
            <a:endParaRPr lang="en-US"/>
          </a:p>
        </p:txBody>
      </p:sp>
      <p:sp>
        <p:nvSpPr>
          <p:cNvPr id="11" name="Text 7"/>
          <p:cNvSpPr/>
          <p:nvPr/>
        </p:nvSpPr>
        <p:spPr>
          <a:xfrm>
            <a:off x="6361509" y="5837396"/>
            <a:ext cx="161211" cy="275511"/>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2</a:t>
            </a:r>
            <a:endParaRPr lang="en-US" sz="2150" dirty="0"/>
          </a:p>
        </p:txBody>
      </p:sp>
      <p:sp>
        <p:nvSpPr>
          <p:cNvPr id="12" name="Text 8"/>
          <p:cNvSpPr/>
          <p:nvPr/>
        </p:nvSpPr>
        <p:spPr>
          <a:xfrm>
            <a:off x="6881217" y="5742742"/>
            <a:ext cx="3081814" cy="287060"/>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Medium" pitchFamily="34" charset="0"/>
                <a:ea typeface="Prompt Medium" pitchFamily="34" charset="-122"/>
                <a:cs typeface="Prompt Medium" pitchFamily="34" charset="-120"/>
              </a:rPr>
              <a:t>Lack of understanding</a:t>
            </a:r>
            <a:endParaRPr lang="en-US" sz="1800" dirty="0"/>
          </a:p>
        </p:txBody>
      </p:sp>
      <p:sp>
        <p:nvSpPr>
          <p:cNvPr id="13" name="Text 9"/>
          <p:cNvSpPr/>
          <p:nvPr/>
        </p:nvSpPr>
        <p:spPr>
          <a:xfrm>
            <a:off x="6881217" y="6153745"/>
            <a:ext cx="7025878" cy="330637"/>
          </a:xfrm>
          <a:prstGeom prst="rect">
            <a:avLst/>
          </a:prstGeom>
          <a:noFill/>
          <a:ln/>
        </p:spPr>
        <p:txBody>
          <a:bodyPr wrap="non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Students are unable to master difficult subjects.</a:t>
            </a:r>
            <a:endParaRPr lang="en-US" sz="1600" dirty="0"/>
          </a:p>
        </p:txBody>
      </p:sp>
      <p:sp>
        <p:nvSpPr>
          <p:cNvPr id="14" name="Shape 10"/>
          <p:cNvSpPr/>
          <p:nvPr/>
        </p:nvSpPr>
        <p:spPr>
          <a:xfrm>
            <a:off x="6209705" y="6923365"/>
            <a:ext cx="464939" cy="464939"/>
          </a:xfrm>
          <a:prstGeom prst="roundRect">
            <a:avLst>
              <a:gd name="adj" fmla="val 18669"/>
            </a:avLst>
          </a:prstGeom>
          <a:solidFill>
            <a:srgbClr val="542C49"/>
          </a:solidFill>
          <a:ln w="7620">
            <a:solidFill>
              <a:srgbClr val="6D4562"/>
            </a:solidFill>
            <a:prstDash val="solid"/>
          </a:ln>
        </p:spPr>
        <p:txBody>
          <a:bodyPr/>
          <a:lstStyle/>
          <a:p>
            <a:endParaRPr lang="en-US"/>
          </a:p>
        </p:txBody>
      </p:sp>
      <p:sp>
        <p:nvSpPr>
          <p:cNvPr id="15" name="Text 11"/>
          <p:cNvSpPr/>
          <p:nvPr/>
        </p:nvSpPr>
        <p:spPr>
          <a:xfrm>
            <a:off x="6362224" y="7018020"/>
            <a:ext cx="159901" cy="275511"/>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3</a:t>
            </a:r>
            <a:endParaRPr lang="en-US" sz="2150" dirty="0"/>
          </a:p>
        </p:txBody>
      </p:sp>
      <p:sp>
        <p:nvSpPr>
          <p:cNvPr id="16" name="Text 12"/>
          <p:cNvSpPr/>
          <p:nvPr/>
        </p:nvSpPr>
        <p:spPr>
          <a:xfrm>
            <a:off x="6881217" y="6923365"/>
            <a:ext cx="2703790" cy="287060"/>
          </a:xfrm>
          <a:prstGeom prst="rect">
            <a:avLst/>
          </a:prstGeom>
          <a:noFill/>
          <a:ln/>
        </p:spPr>
        <p:txBody>
          <a:bodyPr wrap="none" lIns="0" tIns="0" rIns="0" bIns="0" rtlCol="0" anchor="t"/>
          <a:lstStyle/>
          <a:p>
            <a:pPr marL="0" indent="0">
              <a:lnSpc>
                <a:spcPts val="2250"/>
              </a:lnSpc>
              <a:buNone/>
            </a:pPr>
            <a:r>
              <a:rPr lang="en-US" sz="1800" dirty="0">
                <a:solidFill>
                  <a:srgbClr val="DAD8E9"/>
                </a:solidFill>
                <a:latin typeface="Prompt Medium" pitchFamily="34" charset="0"/>
                <a:ea typeface="Prompt Medium" pitchFamily="34" charset="-122"/>
                <a:cs typeface="Prompt Medium" pitchFamily="34" charset="-120"/>
              </a:rPr>
              <a:t>Learning disabilities</a:t>
            </a:r>
            <a:endParaRPr lang="en-US" sz="1800" dirty="0"/>
          </a:p>
        </p:txBody>
      </p:sp>
      <p:sp>
        <p:nvSpPr>
          <p:cNvPr id="17" name="Text 13"/>
          <p:cNvSpPr/>
          <p:nvPr/>
        </p:nvSpPr>
        <p:spPr>
          <a:xfrm>
            <a:off x="6881217" y="7334369"/>
            <a:ext cx="7025878" cy="330637"/>
          </a:xfrm>
          <a:prstGeom prst="rect">
            <a:avLst/>
          </a:prstGeom>
          <a:noFill/>
          <a:ln/>
        </p:spPr>
        <p:txBody>
          <a:bodyPr wrap="non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Ineffectiveness of traditional online learning methods.</a:t>
            </a:r>
            <a:endParaRPr lang="en-US" sz="1600" dirty="0"/>
          </a:p>
        </p:txBody>
      </p:sp>
      <p:pic>
        <p:nvPicPr>
          <p:cNvPr id="18" name="Picture 17">
            <a:extLst>
              <a:ext uri="{FF2B5EF4-FFF2-40B4-BE49-F238E27FC236}">
                <a16:creationId xmlns:a16="http://schemas.microsoft.com/office/drawing/2014/main" id="{7F67279E-F923-AD5E-9B06-81FECADA8752}"/>
              </a:ext>
            </a:extLst>
          </p:cNvPr>
          <p:cNvPicPr>
            <a:picLocks noChangeAspect="1"/>
          </p:cNvPicPr>
          <p:nvPr/>
        </p:nvPicPr>
        <p:blipFill>
          <a:blip r:embed="rId5"/>
          <a:stretch>
            <a:fillRect/>
          </a:stretch>
        </p:blipFill>
        <p:spPr>
          <a:xfrm>
            <a:off x="12849726" y="7700211"/>
            <a:ext cx="1684422" cy="4819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09004"/>
          </a:xfrm>
          <a:prstGeom prst="rect">
            <a:avLst/>
          </a:prstGeom>
        </p:spPr>
      </p:pic>
      <p:pic>
        <p:nvPicPr>
          <p:cNvPr id="3" name="Image 1" descr="preencoded.png"/>
          <p:cNvPicPr>
            <a:picLocks noChangeAspect="1"/>
          </p:cNvPicPr>
          <p:nvPr/>
        </p:nvPicPr>
        <p:blipFill>
          <a:blip r:embed="rId4"/>
          <a:stretch>
            <a:fillRect/>
          </a:stretch>
        </p:blipFill>
        <p:spPr>
          <a:xfrm>
            <a:off x="5809774" y="250865"/>
            <a:ext cx="3010853" cy="2007275"/>
          </a:xfrm>
          <a:prstGeom prst="rect">
            <a:avLst/>
          </a:prstGeom>
        </p:spPr>
      </p:pic>
      <p:sp>
        <p:nvSpPr>
          <p:cNvPr id="4" name="Text 0"/>
          <p:cNvSpPr/>
          <p:nvPr/>
        </p:nvSpPr>
        <p:spPr>
          <a:xfrm>
            <a:off x="1321356" y="3062168"/>
            <a:ext cx="4460438" cy="557451"/>
          </a:xfrm>
          <a:prstGeom prst="rect">
            <a:avLst/>
          </a:prstGeom>
          <a:noFill/>
          <a:ln/>
        </p:spPr>
        <p:txBody>
          <a:bodyPr wrap="none" lIns="0" tIns="0" rIns="0" bIns="0" rtlCol="0" anchor="t"/>
          <a:lstStyle/>
          <a:p>
            <a:pPr marL="0" indent="0">
              <a:lnSpc>
                <a:spcPts val="4350"/>
              </a:lnSpc>
              <a:buNone/>
            </a:pPr>
            <a:r>
              <a:rPr lang="en-US" sz="3500" dirty="0">
                <a:solidFill>
                  <a:srgbClr val="C6BFEE"/>
                </a:solidFill>
                <a:latin typeface="Prompt Medium" pitchFamily="34" charset="0"/>
                <a:ea typeface="Prompt Medium" pitchFamily="34" charset="-122"/>
                <a:cs typeface="Prompt Medium" pitchFamily="34" charset="-120"/>
              </a:rPr>
              <a:t>Solution</a:t>
            </a:r>
            <a:endParaRPr lang="en-US" sz="3500" dirty="0"/>
          </a:p>
        </p:txBody>
      </p:sp>
      <p:sp>
        <p:nvSpPr>
          <p:cNvPr id="5" name="Text 1"/>
          <p:cNvSpPr/>
          <p:nvPr/>
        </p:nvSpPr>
        <p:spPr>
          <a:xfrm>
            <a:off x="1321356" y="3920609"/>
            <a:ext cx="11987689" cy="1284446"/>
          </a:xfrm>
          <a:prstGeom prst="rect">
            <a:avLst/>
          </a:prstGeom>
          <a:noFill/>
          <a:ln/>
        </p:spPr>
        <p:txBody>
          <a:bodyPr wrap="square" lIns="0" tIns="0" rIns="0" bIns="0" rtlCol="0" anchor="t"/>
          <a:lstStyle/>
          <a:p>
            <a:pPr marL="0" indent="0">
              <a:lnSpc>
                <a:spcPts val="2500"/>
              </a:lnSpc>
              <a:buNone/>
            </a:pPr>
            <a:r>
              <a:rPr lang="en-US" sz="1550" dirty="0">
                <a:solidFill>
                  <a:srgbClr val="DAD8E9"/>
                </a:solidFill>
                <a:latin typeface="Mukta Light" pitchFamily="34" charset="0"/>
                <a:ea typeface="Mukta Light" pitchFamily="34" charset="-122"/>
                <a:cs typeface="Mukta Light" pitchFamily="34" charset="-120"/>
              </a:rPr>
              <a:t>Dana-</a:t>
            </a:r>
            <a:r>
              <a:rPr lang="en-US" sz="1550" dirty="0" err="1">
                <a:solidFill>
                  <a:srgbClr val="DAD8E9"/>
                </a:solidFill>
                <a:latin typeface="Mukta Light" pitchFamily="34" charset="0"/>
                <a:ea typeface="Mukta Light" pitchFamily="34" charset="-122"/>
                <a:cs typeface="Mukta Light" pitchFamily="34" charset="-120"/>
              </a:rPr>
              <a:t>Bilim</a:t>
            </a:r>
            <a:r>
              <a:rPr lang="en-US" sz="1550" dirty="0">
                <a:solidFill>
                  <a:srgbClr val="DAD8E9"/>
                </a:solidFill>
                <a:latin typeface="Mukta Light" pitchFamily="34" charset="0"/>
                <a:ea typeface="Mukta Light" pitchFamily="34" charset="-122"/>
                <a:cs typeface="Mukta Light" pitchFamily="34" charset="-120"/>
              </a:rPr>
              <a:t> AI uses artificial intelligence to analyze each student's learning data and helps create an individualized educational path that takes into account their speed, aptitude, and knowledge gaps. This optimizes the learning process, improves student outcomes and reduces stress levels by adapting the pace of learning.</a:t>
            </a:r>
            <a:endParaRPr lang="en-US" sz="1550" dirty="0"/>
          </a:p>
        </p:txBody>
      </p:sp>
      <p:sp>
        <p:nvSpPr>
          <p:cNvPr id="6" name="Shape 2"/>
          <p:cNvSpPr/>
          <p:nvPr/>
        </p:nvSpPr>
        <p:spPr>
          <a:xfrm>
            <a:off x="1321356" y="5731788"/>
            <a:ext cx="11987689" cy="22860"/>
          </a:xfrm>
          <a:prstGeom prst="roundRect">
            <a:avLst>
              <a:gd name="adj" fmla="val 368778"/>
            </a:avLst>
          </a:prstGeom>
          <a:solidFill>
            <a:srgbClr val="6D4562"/>
          </a:solidFill>
          <a:ln/>
        </p:spPr>
        <p:txBody>
          <a:bodyPr/>
          <a:lstStyle/>
          <a:p>
            <a:endParaRPr lang="en-US"/>
          </a:p>
        </p:txBody>
      </p:sp>
      <p:sp>
        <p:nvSpPr>
          <p:cNvPr id="7" name="Shape 3"/>
          <p:cNvSpPr/>
          <p:nvPr/>
        </p:nvSpPr>
        <p:spPr>
          <a:xfrm>
            <a:off x="3240881" y="5731728"/>
            <a:ext cx="22860" cy="702469"/>
          </a:xfrm>
          <a:prstGeom prst="roundRect">
            <a:avLst>
              <a:gd name="adj" fmla="val 368778"/>
            </a:avLst>
          </a:prstGeom>
          <a:solidFill>
            <a:srgbClr val="6D4562"/>
          </a:solidFill>
          <a:ln/>
        </p:spPr>
        <p:txBody>
          <a:bodyPr/>
          <a:lstStyle/>
          <a:p>
            <a:endParaRPr lang="en-US"/>
          </a:p>
        </p:txBody>
      </p:sp>
      <p:sp>
        <p:nvSpPr>
          <p:cNvPr id="8" name="Shape 4"/>
          <p:cNvSpPr/>
          <p:nvPr/>
        </p:nvSpPr>
        <p:spPr>
          <a:xfrm>
            <a:off x="3026569" y="5505986"/>
            <a:ext cx="451604" cy="451604"/>
          </a:xfrm>
          <a:prstGeom prst="roundRect">
            <a:avLst>
              <a:gd name="adj" fmla="val 18667"/>
            </a:avLst>
          </a:prstGeom>
          <a:solidFill>
            <a:srgbClr val="542C49"/>
          </a:solidFill>
          <a:ln w="7620">
            <a:solidFill>
              <a:srgbClr val="6D4562"/>
            </a:solidFill>
            <a:prstDash val="solid"/>
          </a:ln>
        </p:spPr>
        <p:txBody>
          <a:bodyPr/>
          <a:lstStyle/>
          <a:p>
            <a:endParaRPr lang="en-US"/>
          </a:p>
        </p:txBody>
      </p:sp>
      <p:sp>
        <p:nvSpPr>
          <p:cNvPr id="9" name="Text 5"/>
          <p:cNvSpPr/>
          <p:nvPr/>
        </p:nvSpPr>
        <p:spPr>
          <a:xfrm>
            <a:off x="3202305" y="5597902"/>
            <a:ext cx="100132" cy="267653"/>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1</a:t>
            </a:r>
            <a:endParaRPr lang="en-US" sz="2100" dirty="0"/>
          </a:p>
        </p:txBody>
      </p:sp>
      <p:sp>
        <p:nvSpPr>
          <p:cNvPr id="10" name="Text 6"/>
          <p:cNvSpPr/>
          <p:nvPr/>
        </p:nvSpPr>
        <p:spPr>
          <a:xfrm>
            <a:off x="2137291" y="6634996"/>
            <a:ext cx="2230160" cy="278725"/>
          </a:xfrm>
          <a:prstGeom prst="rect">
            <a:avLst/>
          </a:prstGeom>
          <a:noFill/>
          <a:ln/>
        </p:spPr>
        <p:txBody>
          <a:bodyPr wrap="none" lIns="0" tIns="0" rIns="0" bIns="0" rtlCol="0" anchor="t"/>
          <a:lstStyle/>
          <a:p>
            <a:pPr marL="0" indent="0" algn="ctr">
              <a:lnSpc>
                <a:spcPts val="2150"/>
              </a:lnSpc>
              <a:buNone/>
            </a:pPr>
            <a:r>
              <a:rPr lang="en-US" sz="1750" dirty="0">
                <a:solidFill>
                  <a:srgbClr val="DAD8E9"/>
                </a:solidFill>
                <a:latin typeface="Prompt Medium" pitchFamily="34" charset="0"/>
                <a:ea typeface="Prompt Medium" pitchFamily="34" charset="-122"/>
                <a:cs typeface="Prompt Medium" pitchFamily="34" charset="-120"/>
              </a:rPr>
              <a:t>Data analysis</a:t>
            </a:r>
            <a:endParaRPr lang="en-US" sz="1750" dirty="0"/>
          </a:p>
        </p:txBody>
      </p:sp>
      <p:sp>
        <p:nvSpPr>
          <p:cNvPr id="11" name="Text 7"/>
          <p:cNvSpPr/>
          <p:nvPr/>
        </p:nvSpPr>
        <p:spPr>
          <a:xfrm>
            <a:off x="1521976" y="7034093"/>
            <a:ext cx="3460909" cy="642223"/>
          </a:xfrm>
          <a:prstGeom prst="rect">
            <a:avLst/>
          </a:prstGeom>
          <a:noFill/>
          <a:ln/>
        </p:spPr>
        <p:txBody>
          <a:bodyPr wrap="square" lIns="0" tIns="0" rIns="0" bIns="0" rtlCol="0" anchor="t"/>
          <a:lstStyle/>
          <a:p>
            <a:pPr marL="0" indent="0" algn="ctr">
              <a:lnSpc>
                <a:spcPts val="2500"/>
              </a:lnSpc>
              <a:buNone/>
            </a:pPr>
            <a:r>
              <a:rPr lang="en-US" sz="1550" dirty="0">
                <a:solidFill>
                  <a:srgbClr val="DAD8E9"/>
                </a:solidFill>
                <a:latin typeface="Mukta Light" pitchFamily="34" charset="0"/>
                <a:ea typeface="Mukta Light" pitchFamily="34" charset="-122"/>
                <a:cs typeface="Mukta Light" pitchFamily="34" charset="-120"/>
              </a:rPr>
              <a:t>AI analyzes each student's learning data.</a:t>
            </a:r>
            <a:endParaRPr lang="en-US" sz="1550" dirty="0"/>
          </a:p>
        </p:txBody>
      </p:sp>
      <p:sp>
        <p:nvSpPr>
          <p:cNvPr id="12" name="Shape 8"/>
          <p:cNvSpPr/>
          <p:nvPr/>
        </p:nvSpPr>
        <p:spPr>
          <a:xfrm>
            <a:off x="7303651" y="5731728"/>
            <a:ext cx="22860" cy="702469"/>
          </a:xfrm>
          <a:prstGeom prst="roundRect">
            <a:avLst>
              <a:gd name="adj" fmla="val 368778"/>
            </a:avLst>
          </a:prstGeom>
          <a:solidFill>
            <a:srgbClr val="6D4562"/>
          </a:solidFill>
          <a:ln/>
        </p:spPr>
        <p:txBody>
          <a:bodyPr/>
          <a:lstStyle/>
          <a:p>
            <a:endParaRPr lang="en-US"/>
          </a:p>
        </p:txBody>
      </p:sp>
      <p:sp>
        <p:nvSpPr>
          <p:cNvPr id="13" name="Shape 9"/>
          <p:cNvSpPr/>
          <p:nvPr/>
        </p:nvSpPr>
        <p:spPr>
          <a:xfrm>
            <a:off x="7089338" y="5505986"/>
            <a:ext cx="451604" cy="451604"/>
          </a:xfrm>
          <a:prstGeom prst="roundRect">
            <a:avLst>
              <a:gd name="adj" fmla="val 18667"/>
            </a:avLst>
          </a:prstGeom>
          <a:solidFill>
            <a:srgbClr val="542C49"/>
          </a:solidFill>
          <a:ln w="7620">
            <a:solidFill>
              <a:srgbClr val="6D4562"/>
            </a:solidFill>
            <a:prstDash val="solid"/>
          </a:ln>
        </p:spPr>
        <p:txBody>
          <a:bodyPr/>
          <a:lstStyle/>
          <a:p>
            <a:endParaRPr lang="en-US"/>
          </a:p>
        </p:txBody>
      </p:sp>
      <p:sp>
        <p:nvSpPr>
          <p:cNvPr id="14" name="Text 10"/>
          <p:cNvSpPr/>
          <p:nvPr/>
        </p:nvSpPr>
        <p:spPr>
          <a:xfrm>
            <a:off x="7236857" y="5597902"/>
            <a:ext cx="156567" cy="267653"/>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2</a:t>
            </a:r>
            <a:endParaRPr lang="en-US" sz="2100" dirty="0"/>
          </a:p>
        </p:txBody>
      </p:sp>
      <p:sp>
        <p:nvSpPr>
          <p:cNvPr id="15" name="Text 11"/>
          <p:cNvSpPr/>
          <p:nvPr/>
        </p:nvSpPr>
        <p:spPr>
          <a:xfrm>
            <a:off x="6146840" y="6634996"/>
            <a:ext cx="2336721" cy="278725"/>
          </a:xfrm>
          <a:prstGeom prst="rect">
            <a:avLst/>
          </a:prstGeom>
          <a:noFill/>
          <a:ln/>
        </p:spPr>
        <p:txBody>
          <a:bodyPr wrap="none" lIns="0" tIns="0" rIns="0" bIns="0" rtlCol="0" anchor="t"/>
          <a:lstStyle/>
          <a:p>
            <a:pPr marL="0" indent="0" algn="ctr">
              <a:lnSpc>
                <a:spcPts val="2150"/>
              </a:lnSpc>
              <a:buNone/>
            </a:pPr>
            <a:r>
              <a:rPr lang="en-US" sz="1750" dirty="0">
                <a:solidFill>
                  <a:srgbClr val="DAD8E9"/>
                </a:solidFill>
                <a:latin typeface="Prompt Medium" pitchFamily="34" charset="0"/>
                <a:ea typeface="Prompt Medium" pitchFamily="34" charset="-122"/>
                <a:cs typeface="Prompt Medium" pitchFamily="34" charset="-120"/>
              </a:rPr>
              <a:t>Program adaptation</a:t>
            </a:r>
            <a:endParaRPr lang="en-US" sz="1750" dirty="0"/>
          </a:p>
        </p:txBody>
      </p:sp>
      <p:sp>
        <p:nvSpPr>
          <p:cNvPr id="16" name="Text 12"/>
          <p:cNvSpPr/>
          <p:nvPr/>
        </p:nvSpPr>
        <p:spPr>
          <a:xfrm>
            <a:off x="5584746" y="7034093"/>
            <a:ext cx="3460909" cy="642223"/>
          </a:xfrm>
          <a:prstGeom prst="rect">
            <a:avLst/>
          </a:prstGeom>
          <a:noFill/>
          <a:ln/>
        </p:spPr>
        <p:txBody>
          <a:bodyPr wrap="square" lIns="0" tIns="0" rIns="0" bIns="0" rtlCol="0" anchor="t"/>
          <a:lstStyle/>
          <a:p>
            <a:pPr marL="0" indent="0" algn="ctr">
              <a:lnSpc>
                <a:spcPts val="2500"/>
              </a:lnSpc>
              <a:buNone/>
            </a:pPr>
            <a:r>
              <a:rPr lang="en-US" sz="1550" dirty="0">
                <a:solidFill>
                  <a:srgbClr val="DAD8E9"/>
                </a:solidFill>
                <a:latin typeface="Mukta Light" pitchFamily="34" charset="0"/>
                <a:ea typeface="Mukta Light" pitchFamily="34" charset="-122"/>
                <a:cs typeface="Mukta Light" pitchFamily="34" charset="-120"/>
              </a:rPr>
              <a:t>Training is customized to meet individual needs.</a:t>
            </a:r>
            <a:endParaRPr lang="en-US" sz="1550" dirty="0"/>
          </a:p>
        </p:txBody>
      </p:sp>
      <p:sp>
        <p:nvSpPr>
          <p:cNvPr id="17" name="Shape 13"/>
          <p:cNvSpPr/>
          <p:nvPr/>
        </p:nvSpPr>
        <p:spPr>
          <a:xfrm>
            <a:off x="11366421" y="5731728"/>
            <a:ext cx="22860" cy="702469"/>
          </a:xfrm>
          <a:prstGeom prst="roundRect">
            <a:avLst>
              <a:gd name="adj" fmla="val 368778"/>
            </a:avLst>
          </a:prstGeom>
          <a:solidFill>
            <a:srgbClr val="6D4562"/>
          </a:solidFill>
          <a:ln/>
        </p:spPr>
        <p:txBody>
          <a:bodyPr/>
          <a:lstStyle/>
          <a:p>
            <a:endParaRPr lang="en-US"/>
          </a:p>
        </p:txBody>
      </p:sp>
      <p:sp>
        <p:nvSpPr>
          <p:cNvPr id="18" name="Shape 14"/>
          <p:cNvSpPr/>
          <p:nvPr/>
        </p:nvSpPr>
        <p:spPr>
          <a:xfrm>
            <a:off x="11152108" y="5505986"/>
            <a:ext cx="451604" cy="451604"/>
          </a:xfrm>
          <a:prstGeom prst="roundRect">
            <a:avLst>
              <a:gd name="adj" fmla="val 18667"/>
            </a:avLst>
          </a:prstGeom>
          <a:solidFill>
            <a:srgbClr val="542C49"/>
          </a:solidFill>
          <a:ln w="7620">
            <a:solidFill>
              <a:srgbClr val="6D4562"/>
            </a:solidFill>
            <a:prstDash val="solid"/>
          </a:ln>
        </p:spPr>
        <p:txBody>
          <a:bodyPr/>
          <a:lstStyle/>
          <a:p>
            <a:endParaRPr lang="en-US"/>
          </a:p>
        </p:txBody>
      </p:sp>
      <p:sp>
        <p:nvSpPr>
          <p:cNvPr id="19" name="Text 15"/>
          <p:cNvSpPr/>
          <p:nvPr/>
        </p:nvSpPr>
        <p:spPr>
          <a:xfrm>
            <a:off x="11300222" y="5597902"/>
            <a:ext cx="155258" cy="267653"/>
          </a:xfrm>
          <a:prstGeom prst="rect">
            <a:avLst/>
          </a:prstGeom>
          <a:noFill/>
          <a:ln/>
        </p:spPr>
        <p:txBody>
          <a:bodyPr wrap="none" lIns="0" tIns="0" rIns="0" bIns="0" rtlCol="0" anchor="t"/>
          <a:lstStyle/>
          <a:p>
            <a:pPr marL="0" indent="0" algn="ctr">
              <a:lnSpc>
                <a:spcPts val="2100"/>
              </a:lnSpc>
              <a:buNone/>
            </a:pPr>
            <a:r>
              <a:rPr lang="en-US" sz="2100" dirty="0">
                <a:solidFill>
                  <a:srgbClr val="DAD8E9"/>
                </a:solidFill>
                <a:latin typeface="Prompt Medium" pitchFamily="34" charset="0"/>
                <a:ea typeface="Prompt Medium" pitchFamily="34" charset="-122"/>
                <a:cs typeface="Prompt Medium" pitchFamily="34" charset="-120"/>
              </a:rPr>
              <a:t>3</a:t>
            </a:r>
            <a:endParaRPr lang="en-US" sz="2100" dirty="0"/>
          </a:p>
        </p:txBody>
      </p:sp>
      <p:sp>
        <p:nvSpPr>
          <p:cNvPr id="20" name="Text 16"/>
          <p:cNvSpPr/>
          <p:nvPr/>
        </p:nvSpPr>
        <p:spPr>
          <a:xfrm>
            <a:off x="9838253" y="6634996"/>
            <a:ext cx="3079433" cy="278725"/>
          </a:xfrm>
          <a:prstGeom prst="rect">
            <a:avLst/>
          </a:prstGeom>
          <a:noFill/>
          <a:ln/>
        </p:spPr>
        <p:txBody>
          <a:bodyPr wrap="none" lIns="0" tIns="0" rIns="0" bIns="0" rtlCol="0" anchor="t"/>
          <a:lstStyle/>
          <a:p>
            <a:pPr marL="0" indent="0" algn="ctr">
              <a:lnSpc>
                <a:spcPts val="2150"/>
              </a:lnSpc>
              <a:buNone/>
            </a:pPr>
            <a:r>
              <a:rPr lang="en-US" sz="1750" dirty="0">
                <a:solidFill>
                  <a:srgbClr val="DAD8E9"/>
                </a:solidFill>
                <a:latin typeface="Prompt Medium" pitchFamily="34" charset="0"/>
                <a:ea typeface="Prompt Medium" pitchFamily="34" charset="-122"/>
                <a:cs typeface="Prompt Medium" pitchFamily="34" charset="-120"/>
              </a:rPr>
              <a:t>Improving efficiency</a:t>
            </a:r>
            <a:endParaRPr lang="en-US" sz="1750" dirty="0"/>
          </a:p>
        </p:txBody>
      </p:sp>
      <p:sp>
        <p:nvSpPr>
          <p:cNvPr id="21" name="Text 17"/>
          <p:cNvSpPr/>
          <p:nvPr/>
        </p:nvSpPr>
        <p:spPr>
          <a:xfrm>
            <a:off x="9647515" y="7034093"/>
            <a:ext cx="3460909" cy="642223"/>
          </a:xfrm>
          <a:prstGeom prst="rect">
            <a:avLst/>
          </a:prstGeom>
          <a:noFill/>
          <a:ln/>
        </p:spPr>
        <p:txBody>
          <a:bodyPr wrap="square" lIns="0" tIns="0" rIns="0" bIns="0" rtlCol="0" anchor="t"/>
          <a:lstStyle/>
          <a:p>
            <a:pPr marL="0" indent="0" algn="ctr">
              <a:lnSpc>
                <a:spcPts val="2500"/>
              </a:lnSpc>
              <a:buNone/>
            </a:pPr>
            <a:r>
              <a:rPr lang="en-US" sz="1550" dirty="0">
                <a:solidFill>
                  <a:srgbClr val="DAD8E9"/>
                </a:solidFill>
                <a:latin typeface="Mukta Light" pitchFamily="34" charset="0"/>
                <a:ea typeface="Mukta Light" pitchFamily="34" charset="-122"/>
                <a:cs typeface="Mukta Light" pitchFamily="34" charset="-120"/>
              </a:rPr>
              <a:t>Students learn at their own pace and achieve better results.</a:t>
            </a:r>
            <a:endParaRPr lang="en-US" sz="1550" dirty="0"/>
          </a:p>
        </p:txBody>
      </p:sp>
      <p:pic>
        <p:nvPicPr>
          <p:cNvPr id="22" name="Picture 21">
            <a:extLst>
              <a:ext uri="{FF2B5EF4-FFF2-40B4-BE49-F238E27FC236}">
                <a16:creationId xmlns:a16="http://schemas.microsoft.com/office/drawing/2014/main" id="{0B5FB1C5-D20F-80B4-99D1-C4125193B841}"/>
              </a:ext>
            </a:extLst>
          </p:cNvPr>
          <p:cNvPicPr>
            <a:picLocks noChangeAspect="1"/>
          </p:cNvPicPr>
          <p:nvPr/>
        </p:nvPicPr>
        <p:blipFill>
          <a:blip r:embed="rId5"/>
          <a:stretch>
            <a:fillRect/>
          </a:stretch>
        </p:blipFill>
        <p:spPr>
          <a:xfrm>
            <a:off x="12849726" y="7700211"/>
            <a:ext cx="1684422" cy="4819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527929"/>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Technical Approach</a:t>
            </a:r>
            <a:endParaRPr lang="en-US" sz="4300" dirty="0"/>
          </a:p>
        </p:txBody>
      </p:sp>
      <p:sp>
        <p:nvSpPr>
          <p:cNvPr id="3" name="Shape 1"/>
          <p:cNvSpPr/>
          <p:nvPr/>
        </p:nvSpPr>
        <p:spPr>
          <a:xfrm>
            <a:off x="864037" y="4704517"/>
            <a:ext cx="12902327" cy="30480"/>
          </a:xfrm>
          <a:prstGeom prst="roundRect">
            <a:avLst>
              <a:gd name="adj" fmla="val 340200"/>
            </a:avLst>
          </a:prstGeom>
          <a:solidFill>
            <a:srgbClr val="6D4562"/>
          </a:solidFill>
          <a:ln/>
        </p:spPr>
        <p:txBody>
          <a:bodyPr/>
          <a:lstStyle/>
          <a:p>
            <a:endParaRPr lang="en-US"/>
          </a:p>
        </p:txBody>
      </p:sp>
      <p:sp>
        <p:nvSpPr>
          <p:cNvPr id="4" name="Shape 2"/>
          <p:cNvSpPr/>
          <p:nvPr/>
        </p:nvSpPr>
        <p:spPr>
          <a:xfrm>
            <a:off x="4012525" y="3840540"/>
            <a:ext cx="30480" cy="864037"/>
          </a:xfrm>
          <a:prstGeom prst="roundRect">
            <a:avLst>
              <a:gd name="adj" fmla="val 340200"/>
            </a:avLst>
          </a:prstGeom>
          <a:solidFill>
            <a:srgbClr val="6D4562"/>
          </a:solidFill>
          <a:ln/>
        </p:spPr>
        <p:txBody>
          <a:bodyPr/>
          <a:lstStyle/>
          <a:p>
            <a:endParaRPr lang="en-US"/>
          </a:p>
        </p:txBody>
      </p:sp>
      <p:sp>
        <p:nvSpPr>
          <p:cNvPr id="5" name="Shape 3"/>
          <p:cNvSpPr/>
          <p:nvPr/>
        </p:nvSpPr>
        <p:spPr>
          <a:xfrm>
            <a:off x="3750112" y="4426803"/>
            <a:ext cx="555427" cy="555427"/>
          </a:xfrm>
          <a:prstGeom prst="roundRect">
            <a:avLst>
              <a:gd name="adj" fmla="val 18669"/>
            </a:avLst>
          </a:prstGeom>
          <a:solidFill>
            <a:srgbClr val="542C49"/>
          </a:solidFill>
          <a:ln w="15240">
            <a:solidFill>
              <a:srgbClr val="6D4562"/>
            </a:solidFill>
            <a:prstDash val="solid"/>
          </a:ln>
        </p:spPr>
        <p:txBody>
          <a:bodyPr/>
          <a:lstStyle/>
          <a:p>
            <a:endParaRPr lang="en-US"/>
          </a:p>
        </p:txBody>
      </p:sp>
      <p:sp>
        <p:nvSpPr>
          <p:cNvPr id="6" name="Text 4"/>
          <p:cNvSpPr/>
          <p:nvPr/>
        </p:nvSpPr>
        <p:spPr>
          <a:xfrm>
            <a:off x="3966210" y="4539913"/>
            <a:ext cx="123111"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1</a:t>
            </a:r>
            <a:endParaRPr lang="en-US" sz="2550" dirty="0"/>
          </a:p>
        </p:txBody>
      </p:sp>
      <p:sp>
        <p:nvSpPr>
          <p:cNvPr id="7" name="Text 5"/>
          <p:cNvSpPr/>
          <p:nvPr/>
        </p:nvSpPr>
        <p:spPr>
          <a:xfrm>
            <a:off x="2656284" y="2707481"/>
            <a:ext cx="2743200" cy="342900"/>
          </a:xfrm>
          <a:prstGeom prst="rect">
            <a:avLst/>
          </a:prstGeom>
          <a:noFill/>
          <a:ln/>
        </p:spPr>
        <p:txBody>
          <a:bodyPr wrap="none" lIns="0" tIns="0" rIns="0" bIns="0" rtlCol="0" anchor="t"/>
          <a:lstStyle/>
          <a:p>
            <a:pPr marL="0" indent="0" algn="ctr">
              <a:lnSpc>
                <a:spcPts val="2700"/>
              </a:lnSpc>
              <a:buNone/>
            </a:pPr>
            <a:r>
              <a:rPr lang="en-US" sz="2150" dirty="0">
                <a:solidFill>
                  <a:srgbClr val="DAD8E9"/>
                </a:solidFill>
                <a:latin typeface="Prompt Medium" pitchFamily="34" charset="0"/>
                <a:ea typeface="Prompt Medium" pitchFamily="34" charset="-122"/>
                <a:cs typeface="Prompt Medium" pitchFamily="34" charset="-120"/>
              </a:rPr>
              <a:t>Web-platform</a:t>
            </a:r>
            <a:endParaRPr lang="en-US" sz="2150" dirty="0"/>
          </a:p>
        </p:txBody>
      </p:sp>
      <p:sp>
        <p:nvSpPr>
          <p:cNvPr id="8" name="Text 6"/>
          <p:cNvSpPr/>
          <p:nvPr/>
        </p:nvSpPr>
        <p:spPr>
          <a:xfrm>
            <a:off x="1110853" y="3198495"/>
            <a:ext cx="5834063" cy="395049"/>
          </a:xfrm>
          <a:prstGeom prst="rect">
            <a:avLst/>
          </a:prstGeom>
          <a:noFill/>
          <a:ln/>
        </p:spPr>
        <p:txBody>
          <a:bodyPr wrap="none" lIns="0" tIns="0" rIns="0" bIns="0" rtlCol="0" anchor="t"/>
          <a:lstStyle/>
          <a:p>
            <a:pPr marL="0" indent="0" algn="ctr">
              <a:lnSpc>
                <a:spcPts val="3100"/>
              </a:lnSpc>
              <a:buNone/>
            </a:pPr>
            <a:r>
              <a:rPr lang="en-US" sz="1900" dirty="0">
                <a:solidFill>
                  <a:srgbClr val="DAD8E9"/>
                </a:solidFill>
                <a:latin typeface="Mukta Light" pitchFamily="34" charset="0"/>
                <a:ea typeface="Mukta Light" pitchFamily="34" charset="-122"/>
                <a:cs typeface="Mukta Light" pitchFamily="34" charset="-120"/>
              </a:rPr>
              <a:t>HTML, CSS, JavaScript</a:t>
            </a:r>
            <a:endParaRPr lang="en-US" sz="1900" dirty="0"/>
          </a:p>
        </p:txBody>
      </p:sp>
      <p:sp>
        <p:nvSpPr>
          <p:cNvPr id="9" name="Shape 7"/>
          <p:cNvSpPr/>
          <p:nvPr/>
        </p:nvSpPr>
        <p:spPr>
          <a:xfrm>
            <a:off x="7299722" y="4704457"/>
            <a:ext cx="30480" cy="864037"/>
          </a:xfrm>
          <a:prstGeom prst="roundRect">
            <a:avLst>
              <a:gd name="adj" fmla="val 340200"/>
            </a:avLst>
          </a:prstGeom>
          <a:solidFill>
            <a:srgbClr val="6D4562"/>
          </a:solidFill>
          <a:ln/>
        </p:spPr>
        <p:txBody>
          <a:bodyPr/>
          <a:lstStyle/>
          <a:p>
            <a:endParaRPr lang="en-US"/>
          </a:p>
        </p:txBody>
      </p:sp>
      <p:sp>
        <p:nvSpPr>
          <p:cNvPr id="10" name="Shape 8"/>
          <p:cNvSpPr/>
          <p:nvPr/>
        </p:nvSpPr>
        <p:spPr>
          <a:xfrm>
            <a:off x="7037308" y="4426803"/>
            <a:ext cx="555427" cy="555427"/>
          </a:xfrm>
          <a:prstGeom prst="roundRect">
            <a:avLst>
              <a:gd name="adj" fmla="val 18669"/>
            </a:avLst>
          </a:prstGeom>
          <a:solidFill>
            <a:srgbClr val="542C49"/>
          </a:solidFill>
          <a:ln w="15240">
            <a:solidFill>
              <a:srgbClr val="6D4562"/>
            </a:solidFill>
            <a:prstDash val="solid"/>
          </a:ln>
        </p:spPr>
        <p:txBody>
          <a:bodyPr/>
          <a:lstStyle/>
          <a:p>
            <a:endParaRPr lang="en-US"/>
          </a:p>
        </p:txBody>
      </p:sp>
      <p:sp>
        <p:nvSpPr>
          <p:cNvPr id="11" name="Text 9"/>
          <p:cNvSpPr/>
          <p:nvPr/>
        </p:nvSpPr>
        <p:spPr>
          <a:xfrm>
            <a:off x="7218759" y="4539913"/>
            <a:ext cx="192524"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2</a:t>
            </a:r>
            <a:endParaRPr lang="en-US" sz="2550" dirty="0"/>
          </a:p>
        </p:txBody>
      </p:sp>
      <p:sp>
        <p:nvSpPr>
          <p:cNvPr id="12" name="Text 10"/>
          <p:cNvSpPr/>
          <p:nvPr/>
        </p:nvSpPr>
        <p:spPr>
          <a:xfrm>
            <a:off x="5943481" y="5815489"/>
            <a:ext cx="2743200" cy="342900"/>
          </a:xfrm>
          <a:prstGeom prst="rect">
            <a:avLst/>
          </a:prstGeom>
          <a:noFill/>
          <a:ln/>
        </p:spPr>
        <p:txBody>
          <a:bodyPr wrap="none" lIns="0" tIns="0" rIns="0" bIns="0" rtlCol="0" anchor="t"/>
          <a:lstStyle/>
          <a:p>
            <a:pPr marL="0" indent="0" algn="ctr">
              <a:lnSpc>
                <a:spcPts val="2700"/>
              </a:lnSpc>
              <a:buNone/>
            </a:pPr>
            <a:r>
              <a:rPr lang="en-US" sz="2150" dirty="0">
                <a:solidFill>
                  <a:srgbClr val="DAD8E9"/>
                </a:solidFill>
                <a:latin typeface="Prompt Medium" pitchFamily="34" charset="0"/>
                <a:ea typeface="Prompt Medium" pitchFamily="34" charset="-122"/>
                <a:cs typeface="Prompt Medium" pitchFamily="34" charset="-120"/>
              </a:rPr>
              <a:t>Mobile application</a:t>
            </a:r>
            <a:endParaRPr lang="en-US" sz="2150" dirty="0"/>
          </a:p>
        </p:txBody>
      </p:sp>
      <p:sp>
        <p:nvSpPr>
          <p:cNvPr id="13" name="Text 11"/>
          <p:cNvSpPr/>
          <p:nvPr/>
        </p:nvSpPr>
        <p:spPr>
          <a:xfrm>
            <a:off x="4398050" y="6306503"/>
            <a:ext cx="5834182" cy="395049"/>
          </a:xfrm>
          <a:prstGeom prst="rect">
            <a:avLst/>
          </a:prstGeom>
          <a:noFill/>
          <a:ln/>
        </p:spPr>
        <p:txBody>
          <a:bodyPr wrap="none" lIns="0" tIns="0" rIns="0" bIns="0" rtlCol="0" anchor="t"/>
          <a:lstStyle/>
          <a:p>
            <a:pPr marL="0" indent="0" algn="ctr">
              <a:lnSpc>
                <a:spcPts val="3100"/>
              </a:lnSpc>
              <a:buNone/>
            </a:pPr>
            <a:r>
              <a:rPr lang="en-US" sz="1900" dirty="0">
                <a:solidFill>
                  <a:srgbClr val="DAD8E9"/>
                </a:solidFill>
                <a:latin typeface="Mukta Light" pitchFamily="34" charset="0"/>
                <a:ea typeface="Mukta Light" pitchFamily="34" charset="-122"/>
                <a:cs typeface="Mukta Light" pitchFamily="34" charset="-120"/>
              </a:rPr>
              <a:t>Swift</a:t>
            </a:r>
            <a:endParaRPr lang="en-US" sz="1900" dirty="0"/>
          </a:p>
        </p:txBody>
      </p:sp>
      <p:sp>
        <p:nvSpPr>
          <p:cNvPr id="14" name="Shape 12"/>
          <p:cNvSpPr/>
          <p:nvPr/>
        </p:nvSpPr>
        <p:spPr>
          <a:xfrm>
            <a:off x="10587038" y="3840540"/>
            <a:ext cx="30480" cy="864037"/>
          </a:xfrm>
          <a:prstGeom prst="roundRect">
            <a:avLst>
              <a:gd name="adj" fmla="val 340200"/>
            </a:avLst>
          </a:prstGeom>
          <a:solidFill>
            <a:srgbClr val="6D4562"/>
          </a:solidFill>
          <a:ln/>
        </p:spPr>
        <p:txBody>
          <a:bodyPr/>
          <a:lstStyle/>
          <a:p>
            <a:endParaRPr lang="en-US"/>
          </a:p>
        </p:txBody>
      </p:sp>
      <p:sp>
        <p:nvSpPr>
          <p:cNvPr id="15" name="Shape 13"/>
          <p:cNvSpPr/>
          <p:nvPr/>
        </p:nvSpPr>
        <p:spPr>
          <a:xfrm>
            <a:off x="10324624" y="4426803"/>
            <a:ext cx="555427" cy="555427"/>
          </a:xfrm>
          <a:prstGeom prst="roundRect">
            <a:avLst>
              <a:gd name="adj" fmla="val 18669"/>
            </a:avLst>
          </a:prstGeom>
          <a:solidFill>
            <a:srgbClr val="542C49"/>
          </a:solidFill>
          <a:ln w="15240">
            <a:solidFill>
              <a:srgbClr val="6D4562"/>
            </a:solidFill>
            <a:prstDash val="solid"/>
          </a:ln>
        </p:spPr>
        <p:txBody>
          <a:bodyPr/>
          <a:lstStyle/>
          <a:p>
            <a:endParaRPr lang="en-US"/>
          </a:p>
        </p:txBody>
      </p:sp>
      <p:sp>
        <p:nvSpPr>
          <p:cNvPr id="16" name="Text 14"/>
          <p:cNvSpPr/>
          <p:nvPr/>
        </p:nvSpPr>
        <p:spPr>
          <a:xfrm>
            <a:off x="10506789" y="4539913"/>
            <a:ext cx="190976"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3</a:t>
            </a:r>
            <a:endParaRPr lang="en-US" sz="2550" dirty="0"/>
          </a:p>
        </p:txBody>
      </p:sp>
      <p:sp>
        <p:nvSpPr>
          <p:cNvPr id="17" name="Text 15"/>
          <p:cNvSpPr/>
          <p:nvPr/>
        </p:nvSpPr>
        <p:spPr>
          <a:xfrm>
            <a:off x="9219009" y="2707481"/>
            <a:ext cx="2766893" cy="342900"/>
          </a:xfrm>
          <a:prstGeom prst="rect">
            <a:avLst/>
          </a:prstGeom>
          <a:noFill/>
          <a:ln/>
        </p:spPr>
        <p:txBody>
          <a:bodyPr wrap="none" lIns="0" tIns="0" rIns="0" bIns="0" rtlCol="0" anchor="t"/>
          <a:lstStyle/>
          <a:p>
            <a:pPr marL="0" indent="0" algn="ctr">
              <a:lnSpc>
                <a:spcPts val="2700"/>
              </a:lnSpc>
              <a:buNone/>
            </a:pPr>
            <a:r>
              <a:rPr lang="en-US" sz="2150" dirty="0">
                <a:solidFill>
                  <a:srgbClr val="DAD8E9"/>
                </a:solidFill>
                <a:latin typeface="Prompt Medium" pitchFamily="34" charset="0"/>
                <a:ea typeface="Prompt Medium" pitchFamily="34" charset="-122"/>
                <a:cs typeface="Prompt Medium" pitchFamily="34" charset="-120"/>
              </a:rPr>
              <a:t>Artificial Intelligence</a:t>
            </a:r>
            <a:endParaRPr lang="en-US" sz="2150" dirty="0"/>
          </a:p>
        </p:txBody>
      </p:sp>
      <p:sp>
        <p:nvSpPr>
          <p:cNvPr id="18" name="Text 16"/>
          <p:cNvSpPr/>
          <p:nvPr/>
        </p:nvSpPr>
        <p:spPr>
          <a:xfrm>
            <a:off x="7685365" y="3198495"/>
            <a:ext cx="5834182" cy="395049"/>
          </a:xfrm>
          <a:prstGeom prst="rect">
            <a:avLst/>
          </a:prstGeom>
          <a:noFill/>
          <a:ln/>
        </p:spPr>
        <p:txBody>
          <a:bodyPr wrap="none" lIns="0" tIns="0" rIns="0" bIns="0" rtlCol="0" anchor="t"/>
          <a:lstStyle/>
          <a:p>
            <a:pPr marL="0" indent="0" algn="ctr">
              <a:lnSpc>
                <a:spcPts val="3100"/>
              </a:lnSpc>
              <a:buNone/>
            </a:pPr>
            <a:r>
              <a:rPr lang="en-US" sz="1900" dirty="0">
                <a:solidFill>
                  <a:srgbClr val="DAD8E9"/>
                </a:solidFill>
                <a:latin typeface="Mukta Light" pitchFamily="34" charset="0"/>
                <a:ea typeface="Mukta Light" pitchFamily="34" charset="-122"/>
                <a:cs typeface="Mukta Light" pitchFamily="34" charset="-120"/>
              </a:rPr>
              <a:t>Python</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97E0D-9768-9437-17F7-C05630B2D6B3}"/>
            </a:ext>
          </a:extLst>
        </p:cNvPr>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CF53251B-9055-9D9D-F3DC-5F77588A8252}"/>
              </a:ext>
            </a:extLst>
          </p:cNvPr>
          <p:cNvGraphicFramePr>
            <a:graphicFrameLocks noGrp="1"/>
          </p:cNvGraphicFramePr>
          <p:nvPr>
            <p:extLst>
              <p:ext uri="{D42A27DB-BD31-4B8C-83A1-F6EECF244321}">
                <p14:modId xmlns:p14="http://schemas.microsoft.com/office/powerpoint/2010/main" val="3053421384"/>
              </p:ext>
            </p:extLst>
          </p:nvPr>
        </p:nvGraphicFramePr>
        <p:xfrm>
          <a:off x="1193800" y="1917699"/>
          <a:ext cx="12014200" cy="5547360"/>
        </p:xfrm>
        <a:graphic>
          <a:graphicData uri="http://schemas.openxmlformats.org/drawingml/2006/table">
            <a:tbl>
              <a:tblPr firstRow="1" firstCol="1" bandRow="1">
                <a:tableStyleId>{5C22544A-7EE6-4342-B048-85BDC9FD1C3A}</a:tableStyleId>
              </a:tblPr>
              <a:tblGrid>
                <a:gridCol w="1840489">
                  <a:extLst>
                    <a:ext uri="{9D8B030D-6E8A-4147-A177-3AD203B41FA5}">
                      <a16:colId xmlns:a16="http://schemas.microsoft.com/office/drawing/2014/main" val="1810497069"/>
                    </a:ext>
                  </a:extLst>
                </a:gridCol>
                <a:gridCol w="3000159">
                  <a:extLst>
                    <a:ext uri="{9D8B030D-6E8A-4147-A177-3AD203B41FA5}">
                      <a16:colId xmlns:a16="http://schemas.microsoft.com/office/drawing/2014/main" val="672688812"/>
                    </a:ext>
                  </a:extLst>
                </a:gridCol>
                <a:gridCol w="1169107">
                  <a:extLst>
                    <a:ext uri="{9D8B030D-6E8A-4147-A177-3AD203B41FA5}">
                      <a16:colId xmlns:a16="http://schemas.microsoft.com/office/drawing/2014/main" val="4136530092"/>
                    </a:ext>
                  </a:extLst>
                </a:gridCol>
                <a:gridCol w="2338214">
                  <a:extLst>
                    <a:ext uri="{9D8B030D-6E8A-4147-A177-3AD203B41FA5}">
                      <a16:colId xmlns:a16="http://schemas.microsoft.com/office/drawing/2014/main" val="3035791674"/>
                    </a:ext>
                  </a:extLst>
                </a:gridCol>
                <a:gridCol w="1831052">
                  <a:extLst>
                    <a:ext uri="{9D8B030D-6E8A-4147-A177-3AD203B41FA5}">
                      <a16:colId xmlns:a16="http://schemas.microsoft.com/office/drawing/2014/main" val="2722663961"/>
                    </a:ext>
                  </a:extLst>
                </a:gridCol>
                <a:gridCol w="1835179">
                  <a:extLst>
                    <a:ext uri="{9D8B030D-6E8A-4147-A177-3AD203B41FA5}">
                      <a16:colId xmlns:a16="http://schemas.microsoft.com/office/drawing/2014/main" val="1576000083"/>
                    </a:ext>
                  </a:extLst>
                </a:gridCol>
              </a:tblGrid>
              <a:tr h="156972">
                <a:tc>
                  <a:txBody>
                    <a:bodyPr/>
                    <a:lstStyle/>
                    <a:p>
                      <a:r>
                        <a:rPr lang="en-GB" sz="1400" dirty="0">
                          <a:effectLst/>
                          <a:latin typeface="+mn-lt"/>
                        </a:rPr>
                        <a:t>Key Partners</a:t>
                      </a:r>
                      <a:endParaRPr lang="en-US" sz="1400" dirty="0">
                        <a:effectLst/>
                        <a:latin typeface="+mn-lt"/>
                        <a:ea typeface="MS Mincho" panose="020B0400000000000000" pitchFamily="49" charset="-128"/>
                        <a:cs typeface="Times New Roman" panose="02020603050405020304" pitchFamily="18" charset="0"/>
                      </a:endParaRPr>
                    </a:p>
                  </a:txBody>
                  <a:tcPr marL="17231" marR="18029" marT="0" marB="0"/>
                </a:tc>
                <a:tc>
                  <a:txBody>
                    <a:bodyPr/>
                    <a:lstStyle/>
                    <a:p>
                      <a:r>
                        <a:rPr lang="en-GB" sz="1400" b="1" dirty="0">
                          <a:effectLst/>
                          <a:latin typeface="+mn-lt"/>
                        </a:rPr>
                        <a:t>Key Activities</a:t>
                      </a:r>
                      <a:endParaRPr lang="en-US" sz="1400" b="1" dirty="0">
                        <a:effectLst/>
                        <a:latin typeface="+mn-lt"/>
                        <a:ea typeface="MS Mincho" panose="020B0400000000000000" pitchFamily="49" charset="-128"/>
                        <a:cs typeface="Times New Roman" panose="02020603050405020304" pitchFamily="18" charset="0"/>
                      </a:endParaRPr>
                    </a:p>
                  </a:txBody>
                  <a:tcPr marL="17231" marR="18029" marT="0" marB="0"/>
                </a:tc>
                <a:tc gridSpan="2">
                  <a:txBody>
                    <a:bodyPr/>
                    <a:lstStyle/>
                    <a:p>
                      <a:r>
                        <a:rPr lang="en-GB" sz="1400" b="1" dirty="0">
                          <a:effectLst/>
                          <a:latin typeface="+mn-lt"/>
                        </a:rPr>
                        <a:t>Value Propositions</a:t>
                      </a:r>
                      <a:endParaRPr lang="en-US" sz="1400" b="1" dirty="0">
                        <a:effectLst/>
                        <a:latin typeface="+mn-lt"/>
                        <a:ea typeface="MS Mincho" panose="020B0400000000000000" pitchFamily="49" charset="-128"/>
                        <a:cs typeface="Times New Roman" panose="02020603050405020304" pitchFamily="18" charset="0"/>
                      </a:endParaRPr>
                    </a:p>
                  </a:txBody>
                  <a:tcPr marL="17231" marR="18029" marT="0" marB="0"/>
                </a:tc>
                <a:tc hMerge="1">
                  <a:txBody>
                    <a:bodyPr/>
                    <a:lstStyle/>
                    <a:p>
                      <a:endParaRPr lang="en-US"/>
                    </a:p>
                  </a:txBody>
                  <a:tcPr/>
                </a:tc>
                <a:tc>
                  <a:txBody>
                    <a:bodyPr/>
                    <a:lstStyle/>
                    <a:p>
                      <a:r>
                        <a:rPr lang="en-GB" sz="1400" b="1" dirty="0">
                          <a:effectLst/>
                          <a:latin typeface="+mn-lt"/>
                        </a:rPr>
                        <a:t>Customer Relationships</a:t>
                      </a:r>
                      <a:endParaRPr lang="en-US" dirty="0"/>
                    </a:p>
                  </a:txBody>
                  <a:tcPr marL="17231" marR="18029" marT="0" marB="0"/>
                </a:tc>
                <a:tc>
                  <a:txBody>
                    <a:bodyPr/>
                    <a:lstStyle/>
                    <a:p>
                      <a:r>
                        <a:rPr lang="en-GB" sz="1400" b="1" dirty="0">
                          <a:effectLst/>
                          <a:latin typeface="+mn-lt"/>
                        </a:rPr>
                        <a:t>Customer Segments</a:t>
                      </a:r>
                      <a:endParaRPr lang="en-US" sz="1400" b="1" dirty="0">
                        <a:effectLst/>
                        <a:latin typeface="+mn-lt"/>
                        <a:ea typeface="MS Mincho" panose="020B0400000000000000" pitchFamily="49" charset="-128"/>
                        <a:cs typeface="Times New Roman" panose="02020603050405020304" pitchFamily="18" charset="0"/>
                      </a:endParaRPr>
                    </a:p>
                  </a:txBody>
                  <a:tcPr marL="17231" marR="18029" marT="0" marB="0"/>
                </a:tc>
                <a:extLst>
                  <a:ext uri="{0D108BD9-81ED-4DB2-BD59-A6C34878D82A}">
                    <a16:rowId xmlns:a16="http://schemas.microsoft.com/office/drawing/2014/main" val="2557246730"/>
                  </a:ext>
                </a:extLst>
              </a:tr>
              <a:tr h="1569720">
                <a:tc rowSpan="3">
                  <a:txBody>
                    <a:bodyPr/>
                    <a:lstStyle/>
                    <a:p>
                      <a:r>
                        <a:rPr lang="en-GB" sz="1400" dirty="0">
                          <a:effectLst/>
                          <a:latin typeface="+mn-lt"/>
                        </a:rPr>
                        <a:t> </a:t>
                      </a:r>
                      <a:endParaRPr lang="en-US" sz="1400" dirty="0">
                        <a:effectLst/>
                        <a:latin typeface="+mn-lt"/>
                      </a:endParaRPr>
                    </a:p>
                    <a:p>
                      <a:r>
                        <a:rPr lang="en-GB" sz="1400" dirty="0">
                          <a:effectLst/>
                          <a:latin typeface="+mn-lt"/>
                        </a:rPr>
                        <a:t> Technical director, main investor, platform development team, potential investors, educational technology stakeholders.</a:t>
                      </a:r>
                      <a:endParaRPr lang="en-US" sz="1400" dirty="0">
                        <a:effectLst/>
                        <a:latin typeface="+mn-lt"/>
                        <a:ea typeface="MS Mincho" panose="020B0400000000000000" pitchFamily="49" charset="-128"/>
                        <a:cs typeface="Times New Roman" panose="02020603050405020304" pitchFamily="18" charset="0"/>
                      </a:endParaRPr>
                    </a:p>
                  </a:txBody>
                  <a:tcPr marL="17231" marR="18029" marT="0" marB="0"/>
                </a:tc>
                <a:tc>
                  <a:txBody>
                    <a:bodyPr/>
                    <a:lstStyle/>
                    <a:p>
                      <a:r>
                        <a:rPr lang="en-GB" sz="1400">
                          <a:effectLst/>
                          <a:latin typeface="+mn-lt"/>
                        </a:rPr>
                        <a:t> </a:t>
                      </a:r>
                      <a:endParaRPr lang="en-US" sz="1400">
                        <a:effectLst/>
                        <a:latin typeface="+mn-lt"/>
                      </a:endParaRPr>
                    </a:p>
                    <a:p>
                      <a:r>
                        <a:rPr lang="en-GB" sz="1400">
                          <a:effectLst/>
                          <a:latin typeface="+mn-lt"/>
                        </a:rPr>
                        <a:t>Developing and maintaining the AI-powered platform, integrating video courses, testing with target audiences, and expanding the market.</a:t>
                      </a:r>
                      <a:endParaRPr lang="en-US" sz="1400">
                        <a:effectLst/>
                        <a:latin typeface="+mn-lt"/>
                        <a:ea typeface="MS Mincho" panose="020B0400000000000000" pitchFamily="49" charset="-128"/>
                        <a:cs typeface="Times New Roman" panose="02020603050405020304" pitchFamily="18" charset="0"/>
                      </a:endParaRPr>
                    </a:p>
                  </a:txBody>
                  <a:tcPr marL="17231" marR="18029" marT="0" marB="0"/>
                </a:tc>
                <a:tc rowSpan="3" gridSpan="2">
                  <a:txBody>
                    <a:bodyPr/>
                    <a:lstStyle/>
                    <a:p>
                      <a:r>
                        <a:rPr lang="en-GB" sz="1400" dirty="0">
                          <a:effectLst/>
                          <a:latin typeface="+mn-lt"/>
                        </a:rPr>
                        <a:t> </a:t>
                      </a:r>
                      <a:endParaRPr lang="en-US" sz="1400" dirty="0">
                        <a:effectLst/>
                        <a:latin typeface="+mn-lt"/>
                      </a:endParaRPr>
                    </a:p>
                    <a:p>
                      <a:r>
                        <a:rPr lang="en-GB" sz="1400" dirty="0">
                          <a:effectLst/>
                          <a:latin typeface="+mn-lt"/>
                        </a:rPr>
                        <a:t>Personalized learning in programming and English, adapting to individual student needs using AI. Offers continuous feedback, instant assistance, and automates routine tasks, which enhances learning outcomes and engagement.</a:t>
                      </a:r>
                      <a:endParaRPr lang="en-US" sz="1400" dirty="0">
                        <a:effectLst/>
                        <a:latin typeface="+mn-lt"/>
                        <a:ea typeface="MS Mincho" panose="020B0400000000000000" pitchFamily="49" charset="-128"/>
                        <a:cs typeface="Times New Roman" panose="02020603050405020304" pitchFamily="18" charset="0"/>
                      </a:endParaRPr>
                    </a:p>
                  </a:txBody>
                  <a:tcPr marL="17231" marR="18029" marT="0" marB="0"/>
                </a:tc>
                <a:tc rowSpan="3" hMerge="1">
                  <a:txBody>
                    <a:bodyPr/>
                    <a:lstStyle/>
                    <a:p>
                      <a:endParaRPr lang="en-US"/>
                    </a:p>
                  </a:txBody>
                  <a:tcPr/>
                </a:tc>
                <a:tc>
                  <a:txBody>
                    <a:bodyPr/>
                    <a:lstStyle/>
                    <a:p>
                      <a:r>
                        <a:rPr lang="en-GB" sz="1400">
                          <a:effectLst/>
                          <a:latin typeface="+mn-lt"/>
                        </a:rPr>
                        <a:t> </a:t>
                      </a:r>
                      <a:endParaRPr lang="en-US" sz="1400">
                        <a:effectLst/>
                        <a:latin typeface="+mn-lt"/>
                      </a:endParaRPr>
                    </a:p>
                    <a:p>
                      <a:r>
                        <a:rPr lang="en-GB" sz="1400">
                          <a:effectLst/>
                          <a:latin typeface="+mn-lt"/>
                        </a:rPr>
                        <a:t>Provides a self-guided experience with AI-based support, with mentor guidance available as needed. The platform creates a continuous feedback loop to track student progress and adapt to their needs.</a:t>
                      </a:r>
                      <a:endParaRPr lang="en-US" sz="1400">
                        <a:effectLst/>
                        <a:latin typeface="+mn-lt"/>
                        <a:ea typeface="MS Mincho" panose="020B0400000000000000" pitchFamily="49" charset="-128"/>
                        <a:cs typeface="Times New Roman" panose="02020603050405020304" pitchFamily="18" charset="0"/>
                      </a:endParaRPr>
                    </a:p>
                  </a:txBody>
                  <a:tcPr marL="17231" marR="18029" marT="0" marB="0"/>
                </a:tc>
                <a:tc rowSpan="3">
                  <a:txBody>
                    <a:bodyPr/>
                    <a:lstStyle/>
                    <a:p>
                      <a:r>
                        <a:rPr lang="en-GB" sz="1400">
                          <a:effectLst/>
                          <a:latin typeface="+mn-lt"/>
                        </a:rPr>
                        <a:t> </a:t>
                      </a:r>
                      <a:endParaRPr lang="en-US" sz="1400">
                        <a:effectLst/>
                        <a:latin typeface="+mn-lt"/>
                      </a:endParaRPr>
                    </a:p>
                    <a:p>
                      <a:r>
                        <a:rPr lang="en-GB" sz="1400">
                          <a:effectLst/>
                          <a:latin typeface="+mn-lt"/>
                        </a:rPr>
                        <a:t>Targeted at students in grades 5-11 in Kazakhstan, specifically those interested in programming and English who seek personalized and flexible learning experiences.</a:t>
                      </a:r>
                      <a:endParaRPr lang="en-US" sz="1400">
                        <a:effectLst/>
                        <a:latin typeface="+mn-lt"/>
                        <a:ea typeface="MS Mincho" panose="020B0400000000000000" pitchFamily="49" charset="-128"/>
                        <a:cs typeface="Times New Roman" panose="02020603050405020304" pitchFamily="18" charset="0"/>
                      </a:endParaRPr>
                    </a:p>
                  </a:txBody>
                  <a:tcPr marL="17231" marR="18029" marT="0" marB="0"/>
                </a:tc>
                <a:extLst>
                  <a:ext uri="{0D108BD9-81ED-4DB2-BD59-A6C34878D82A}">
                    <a16:rowId xmlns:a16="http://schemas.microsoft.com/office/drawing/2014/main" val="3555553417"/>
                  </a:ext>
                </a:extLst>
              </a:tr>
              <a:tr h="156972">
                <a:tc vMerge="1">
                  <a:txBody>
                    <a:bodyPr/>
                    <a:lstStyle/>
                    <a:p>
                      <a:endParaRPr lang="en-US"/>
                    </a:p>
                  </a:txBody>
                  <a:tcPr/>
                </a:tc>
                <a:tc>
                  <a:txBody>
                    <a:bodyPr/>
                    <a:lstStyle/>
                    <a:p>
                      <a:r>
                        <a:rPr lang="en-GB" sz="1400" b="1" dirty="0">
                          <a:effectLst/>
                          <a:latin typeface="+mn-lt"/>
                        </a:rPr>
                        <a:t>Key Resources</a:t>
                      </a:r>
                      <a:endParaRPr lang="en-US" sz="1400" b="1" dirty="0">
                        <a:effectLst/>
                        <a:latin typeface="+mn-lt"/>
                        <a:ea typeface="MS Mincho" panose="020B0400000000000000" pitchFamily="49" charset="-128"/>
                        <a:cs typeface="Times New Roman" panose="02020603050405020304" pitchFamily="18" charset="0"/>
                      </a:endParaRPr>
                    </a:p>
                  </a:txBody>
                  <a:tcPr marL="17231" marR="18029" marT="0" marB="0"/>
                </a:tc>
                <a:tc gridSpan="2" vMerge="1">
                  <a:txBody>
                    <a:bodyPr/>
                    <a:lstStyle/>
                    <a:p>
                      <a:endParaRPr lang="en-US"/>
                    </a:p>
                  </a:txBody>
                  <a:tcPr/>
                </a:tc>
                <a:tc hMerge="1" vMerge="1">
                  <a:txBody>
                    <a:bodyPr/>
                    <a:lstStyle/>
                    <a:p>
                      <a:endParaRPr lang="en-US"/>
                    </a:p>
                  </a:txBody>
                  <a:tcPr/>
                </a:tc>
                <a:tc>
                  <a:txBody>
                    <a:bodyPr/>
                    <a:lstStyle/>
                    <a:p>
                      <a:r>
                        <a:rPr lang="en-GB" sz="1400" b="1" dirty="0">
                          <a:effectLst/>
                          <a:latin typeface="+mn-lt"/>
                        </a:rPr>
                        <a:t>Channels</a:t>
                      </a:r>
                      <a:endParaRPr lang="en-US" sz="1400" b="1" dirty="0">
                        <a:effectLst/>
                        <a:latin typeface="+mn-lt"/>
                        <a:ea typeface="MS Mincho" panose="020B0400000000000000" pitchFamily="49" charset="-128"/>
                        <a:cs typeface="Times New Roman" panose="02020603050405020304" pitchFamily="18" charset="0"/>
                      </a:endParaRPr>
                    </a:p>
                  </a:txBody>
                  <a:tcPr marL="17231" marR="18029" marT="0" marB="0"/>
                </a:tc>
                <a:tc vMerge="1">
                  <a:txBody>
                    <a:bodyPr/>
                    <a:lstStyle/>
                    <a:p>
                      <a:endParaRPr lang="en-US"/>
                    </a:p>
                  </a:txBody>
                  <a:tcPr/>
                </a:tc>
                <a:extLst>
                  <a:ext uri="{0D108BD9-81ED-4DB2-BD59-A6C34878D82A}">
                    <a16:rowId xmlns:a16="http://schemas.microsoft.com/office/drawing/2014/main" val="479352479"/>
                  </a:ext>
                </a:extLst>
              </a:tr>
              <a:tr h="1412748">
                <a:tc vMerge="1">
                  <a:txBody>
                    <a:bodyPr/>
                    <a:lstStyle/>
                    <a:p>
                      <a:endParaRPr lang="en-US"/>
                    </a:p>
                  </a:txBody>
                  <a:tcPr/>
                </a:tc>
                <a:tc>
                  <a:txBody>
                    <a:bodyPr/>
                    <a:lstStyle/>
                    <a:p>
                      <a:r>
                        <a:rPr lang="en-GB" sz="1400">
                          <a:effectLst/>
                          <a:latin typeface="+mn-lt"/>
                        </a:rPr>
                        <a:t> </a:t>
                      </a:r>
                      <a:endParaRPr lang="en-US" sz="1400">
                        <a:effectLst/>
                        <a:latin typeface="+mn-lt"/>
                      </a:endParaRPr>
                    </a:p>
                    <a:p>
                      <a:r>
                        <a:rPr lang="en-GB" sz="1400">
                          <a:effectLst/>
                          <a:latin typeface="+mn-lt"/>
                        </a:rPr>
                        <a:t>AI technology, high-quality educational content for programming and English, team expertise, website infrastructure, and access to target users for testing and feedback.</a:t>
                      </a:r>
                      <a:endParaRPr lang="en-US" sz="1400">
                        <a:effectLst/>
                        <a:latin typeface="+mn-lt"/>
                        <a:ea typeface="MS Mincho" panose="020B0400000000000000" pitchFamily="49" charset="-128"/>
                        <a:cs typeface="Times New Roman" panose="02020603050405020304" pitchFamily="18" charset="0"/>
                      </a:endParaRPr>
                    </a:p>
                  </a:txBody>
                  <a:tcPr marL="17231" marR="18029" marT="0" marB="0"/>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effectLst/>
                          <a:latin typeface="+mn-lt"/>
                        </a:rPr>
                        <a:t> </a:t>
                      </a:r>
                      <a:r>
                        <a:rPr lang="en-US" sz="1400" dirty="0">
                          <a:effectLst/>
                          <a:latin typeface="+mn-lt"/>
                        </a:rPr>
                        <a:t>Website, partnerships with schools, digital marketing campaigns, and direct communication with students and parents via email, phone, and social media.</a:t>
                      </a:r>
                      <a:endParaRPr lang="en-US" sz="1400" dirty="0">
                        <a:effectLst/>
                        <a:latin typeface="+mn-lt"/>
                        <a:ea typeface="MS Mincho" panose="020B0400000000000000" pitchFamily="49" charset="-128"/>
                        <a:cs typeface="Times New Roman" panose="02020603050405020304" pitchFamily="18" charset="0"/>
                      </a:endParaRPr>
                    </a:p>
                    <a:p>
                      <a:endParaRPr lang="en-US" sz="1400" dirty="0">
                        <a:effectLst/>
                        <a:latin typeface="+mn-lt"/>
                        <a:ea typeface="MS Mincho" panose="020B0400000000000000" pitchFamily="49" charset="-128"/>
                        <a:cs typeface="Times New Roman" panose="02020603050405020304" pitchFamily="18" charset="0"/>
                      </a:endParaRPr>
                    </a:p>
                  </a:txBody>
                  <a:tcPr marL="17231" marR="18029" marT="0" marB="0"/>
                </a:tc>
                <a:tc vMerge="1">
                  <a:txBody>
                    <a:bodyPr/>
                    <a:lstStyle/>
                    <a:p>
                      <a:endParaRPr lang="en-US"/>
                    </a:p>
                  </a:txBody>
                  <a:tcPr/>
                </a:tc>
                <a:extLst>
                  <a:ext uri="{0D108BD9-81ED-4DB2-BD59-A6C34878D82A}">
                    <a16:rowId xmlns:a16="http://schemas.microsoft.com/office/drawing/2014/main" val="1751098730"/>
                  </a:ext>
                </a:extLst>
              </a:tr>
              <a:tr h="156972">
                <a:tc gridSpan="3">
                  <a:txBody>
                    <a:bodyPr/>
                    <a:lstStyle/>
                    <a:p>
                      <a:r>
                        <a:rPr lang="en-GB" sz="1400" dirty="0">
                          <a:effectLst/>
                          <a:latin typeface="+mn-lt"/>
                        </a:rPr>
                        <a:t>Cost Structure</a:t>
                      </a:r>
                      <a:endParaRPr lang="en-US" sz="1400" dirty="0">
                        <a:effectLst/>
                        <a:latin typeface="+mn-lt"/>
                        <a:ea typeface="MS Mincho" panose="020B0400000000000000" pitchFamily="49" charset="-128"/>
                        <a:cs typeface="Times New Roman" panose="02020603050405020304" pitchFamily="18" charset="0"/>
                      </a:endParaRPr>
                    </a:p>
                  </a:txBody>
                  <a:tcPr marL="17231" marR="18029" marT="0" marB="0"/>
                </a:tc>
                <a:tc hMerge="1">
                  <a:txBody>
                    <a:bodyPr/>
                    <a:lstStyle/>
                    <a:p>
                      <a:endParaRPr lang="en-US"/>
                    </a:p>
                  </a:txBody>
                  <a:tcPr/>
                </a:tc>
                <a:tc hMerge="1">
                  <a:txBody>
                    <a:bodyPr/>
                    <a:lstStyle/>
                    <a:p>
                      <a:endParaRPr lang="en-US"/>
                    </a:p>
                  </a:txBody>
                  <a:tcPr/>
                </a:tc>
                <a:tc gridSpan="3">
                  <a:txBody>
                    <a:bodyPr/>
                    <a:lstStyle/>
                    <a:p>
                      <a:r>
                        <a:rPr lang="en-GB" sz="1400" b="1" dirty="0">
                          <a:effectLst/>
                          <a:latin typeface="+mn-lt"/>
                        </a:rPr>
                        <a:t>Revenue Streams</a:t>
                      </a:r>
                      <a:endParaRPr lang="en-US" sz="1400" b="1" dirty="0">
                        <a:effectLst/>
                        <a:latin typeface="+mn-lt"/>
                        <a:ea typeface="MS Mincho" panose="020B0400000000000000" pitchFamily="49" charset="-128"/>
                        <a:cs typeface="Times New Roman" panose="02020603050405020304" pitchFamily="18" charset="0"/>
                      </a:endParaRPr>
                    </a:p>
                  </a:txBody>
                  <a:tcPr marL="17231" marR="18029"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3782257"/>
                  </a:ext>
                </a:extLst>
              </a:tr>
              <a:tr h="470916">
                <a:tc gridSpan="3">
                  <a:txBody>
                    <a:bodyPr/>
                    <a:lstStyle/>
                    <a:p>
                      <a:r>
                        <a:rPr lang="en-GB" sz="1400" dirty="0">
                          <a:effectLst/>
                          <a:latin typeface="+mn-lt"/>
                        </a:rPr>
                        <a:t> </a:t>
                      </a:r>
                      <a:endParaRPr lang="en-US" sz="1400" dirty="0">
                        <a:effectLst/>
                        <a:latin typeface="+mn-lt"/>
                      </a:endParaRPr>
                    </a:p>
                    <a:p>
                      <a:r>
                        <a:rPr lang="en-GB" sz="1400" dirty="0">
                          <a:effectLst/>
                          <a:latin typeface="+mn-lt"/>
                        </a:rPr>
                        <a:t>Includes expenses for AI development, content creation, website maintenance, marketing, salaries, and platform updates.</a:t>
                      </a:r>
                      <a:endParaRPr lang="en-US" sz="1400" dirty="0">
                        <a:effectLst/>
                        <a:latin typeface="+mn-lt"/>
                        <a:ea typeface="MS Mincho" panose="020B0400000000000000" pitchFamily="49" charset="-128"/>
                        <a:cs typeface="Times New Roman" panose="02020603050405020304" pitchFamily="18" charset="0"/>
                      </a:endParaRPr>
                    </a:p>
                  </a:txBody>
                  <a:tcPr marL="17231" marR="18029" marT="0" marB="0"/>
                </a:tc>
                <a:tc hMerge="1">
                  <a:txBody>
                    <a:bodyPr/>
                    <a:lstStyle/>
                    <a:p>
                      <a:endParaRPr lang="en-US"/>
                    </a:p>
                  </a:txBody>
                  <a:tcPr/>
                </a:tc>
                <a:tc hMerge="1">
                  <a:txBody>
                    <a:bodyPr/>
                    <a:lstStyle/>
                    <a:p>
                      <a:endParaRPr lang="en-US"/>
                    </a:p>
                  </a:txBody>
                  <a:tcPr/>
                </a:tc>
                <a:tc gridSpan="3">
                  <a:txBody>
                    <a:bodyPr/>
                    <a:lstStyle/>
                    <a:p>
                      <a:r>
                        <a:rPr lang="en-GB" sz="1400" dirty="0">
                          <a:effectLst/>
                          <a:latin typeface="+mn-lt"/>
                        </a:rPr>
                        <a:t> </a:t>
                      </a:r>
                      <a:endParaRPr lang="en-US" sz="1400" dirty="0">
                        <a:effectLst/>
                        <a:latin typeface="+mn-lt"/>
                      </a:endParaRPr>
                    </a:p>
                    <a:p>
                      <a:r>
                        <a:rPr lang="en-GB" sz="1400" dirty="0">
                          <a:effectLst/>
                          <a:latin typeface="+mn-lt"/>
                        </a:rPr>
                        <a:t>Primarily generated from one-time course purchases with lifetime access, with potential for future premium content or service offerings to diversify revenue.</a:t>
                      </a:r>
                      <a:endParaRPr lang="en-US" sz="1400" dirty="0">
                        <a:effectLst/>
                        <a:latin typeface="+mn-lt"/>
                        <a:ea typeface="MS Mincho" panose="020B0400000000000000" pitchFamily="49" charset="-128"/>
                        <a:cs typeface="Times New Roman" panose="02020603050405020304" pitchFamily="18" charset="0"/>
                      </a:endParaRPr>
                    </a:p>
                  </a:txBody>
                  <a:tcPr marL="17231" marR="18029"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74744748"/>
                  </a:ext>
                </a:extLst>
              </a:tr>
            </a:tbl>
          </a:graphicData>
        </a:graphic>
      </p:graphicFrame>
      <p:sp>
        <p:nvSpPr>
          <p:cNvPr id="25" name="Text 0">
            <a:extLst>
              <a:ext uri="{FF2B5EF4-FFF2-40B4-BE49-F238E27FC236}">
                <a16:creationId xmlns:a16="http://schemas.microsoft.com/office/drawing/2014/main" id="{3E3E057B-7350-D287-8F73-CBEAAD802024}"/>
              </a:ext>
            </a:extLst>
          </p:cNvPr>
          <p:cNvSpPr/>
          <p:nvPr/>
        </p:nvSpPr>
        <p:spPr>
          <a:xfrm>
            <a:off x="1321356" y="958691"/>
            <a:ext cx="6942415" cy="685800"/>
          </a:xfrm>
          <a:prstGeom prst="rect">
            <a:avLst/>
          </a:prstGeom>
          <a:noFill/>
          <a:ln/>
        </p:spPr>
        <p:txBody>
          <a:bodyPr wrap="none" lIns="0" tIns="0" rIns="0" bIns="0" rtlCol="0" anchor="t"/>
          <a:lstStyle/>
          <a:p>
            <a:pPr marL="0" indent="0">
              <a:lnSpc>
                <a:spcPts val="5400"/>
              </a:lnSpc>
              <a:buNone/>
            </a:pPr>
            <a:r>
              <a:rPr lang="en-US" sz="4300">
                <a:solidFill>
                  <a:srgbClr val="C6BFEE"/>
                </a:solidFill>
                <a:latin typeface="Prompt Medium" pitchFamily="34" charset="0"/>
                <a:ea typeface="Prompt Medium" pitchFamily="34" charset="-122"/>
                <a:cs typeface="Prompt Medium" pitchFamily="34" charset="-120"/>
              </a:rPr>
              <a:t>Canvas Business Model</a:t>
            </a:r>
            <a:endParaRPr lang="en-US" sz="4300" dirty="0"/>
          </a:p>
        </p:txBody>
      </p:sp>
      <p:pic>
        <p:nvPicPr>
          <p:cNvPr id="2" name="Picture 1">
            <a:extLst>
              <a:ext uri="{FF2B5EF4-FFF2-40B4-BE49-F238E27FC236}">
                <a16:creationId xmlns:a16="http://schemas.microsoft.com/office/drawing/2014/main" id="{320ACB8D-B176-C1BA-1034-F4E770A9F69D}"/>
              </a:ext>
            </a:extLst>
          </p:cNvPr>
          <p:cNvPicPr>
            <a:picLocks noChangeAspect="1"/>
          </p:cNvPicPr>
          <p:nvPr/>
        </p:nvPicPr>
        <p:blipFill>
          <a:blip r:embed="rId3"/>
          <a:stretch>
            <a:fillRect/>
          </a:stretch>
        </p:blipFill>
        <p:spPr>
          <a:xfrm>
            <a:off x="12849726" y="7700211"/>
            <a:ext cx="1684422" cy="481958"/>
          </a:xfrm>
          <a:prstGeom prst="rect">
            <a:avLst/>
          </a:prstGeom>
        </p:spPr>
      </p:pic>
    </p:spTree>
    <p:extLst>
      <p:ext uri="{BB962C8B-B14F-4D97-AF65-F5344CB8AC3E}">
        <p14:creationId xmlns:p14="http://schemas.microsoft.com/office/powerpoint/2010/main" val="750894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4" name="Text 0"/>
          <p:cNvSpPr/>
          <p:nvPr/>
        </p:nvSpPr>
        <p:spPr>
          <a:xfrm>
            <a:off x="1318605" y="759181"/>
            <a:ext cx="7524606" cy="565309"/>
          </a:xfrm>
          <a:prstGeom prst="rect">
            <a:avLst/>
          </a:prstGeom>
          <a:noFill/>
          <a:ln/>
        </p:spPr>
        <p:txBody>
          <a:bodyPr wrap="none" lIns="0" tIns="0" rIns="0" bIns="0" rtlCol="0" anchor="t"/>
          <a:lstStyle/>
          <a:p>
            <a:pPr marL="0" indent="0">
              <a:lnSpc>
                <a:spcPts val="4450"/>
              </a:lnSpc>
              <a:buNone/>
            </a:pPr>
            <a:r>
              <a:rPr lang="en-US" sz="3550" dirty="0">
                <a:solidFill>
                  <a:srgbClr val="C6BFEE"/>
                </a:solidFill>
                <a:latin typeface="Prompt Medium" pitchFamily="34" charset="0"/>
                <a:ea typeface="Prompt Medium" pitchFamily="34" charset="-122"/>
                <a:cs typeface="Prompt Medium" pitchFamily="34" charset="-120"/>
              </a:rPr>
              <a:t>Business model and monetization</a:t>
            </a:r>
            <a:endParaRPr lang="en-US" sz="3550" dirty="0"/>
          </a:p>
        </p:txBody>
      </p:sp>
      <p:sp>
        <p:nvSpPr>
          <p:cNvPr id="6" name="Shape 2"/>
          <p:cNvSpPr/>
          <p:nvPr/>
        </p:nvSpPr>
        <p:spPr>
          <a:xfrm>
            <a:off x="1321356" y="2483906"/>
            <a:ext cx="11987689" cy="1836896"/>
          </a:xfrm>
          <a:prstGeom prst="roundRect">
            <a:avLst>
              <a:gd name="adj" fmla="val 4654"/>
            </a:avLst>
          </a:prstGeom>
          <a:noFill/>
          <a:ln w="7620">
            <a:solidFill>
              <a:srgbClr val="FFFFFF">
                <a:alpha val="24000"/>
              </a:srgbClr>
            </a:solidFill>
            <a:prstDash val="solid"/>
          </a:ln>
        </p:spPr>
        <p:txBody>
          <a:bodyPr/>
          <a:lstStyle/>
          <a:p>
            <a:endParaRPr lang="en-US"/>
          </a:p>
        </p:txBody>
      </p:sp>
      <p:sp>
        <p:nvSpPr>
          <p:cNvPr id="7" name="Shape 3"/>
          <p:cNvSpPr/>
          <p:nvPr/>
        </p:nvSpPr>
        <p:spPr>
          <a:xfrm>
            <a:off x="1328976" y="2491526"/>
            <a:ext cx="11972449" cy="585073"/>
          </a:xfrm>
          <a:prstGeom prst="rect">
            <a:avLst/>
          </a:prstGeom>
          <a:solidFill>
            <a:srgbClr val="FFFFFF">
              <a:alpha val="4000"/>
            </a:srgbClr>
          </a:solidFill>
          <a:ln/>
        </p:spPr>
        <p:txBody>
          <a:bodyPr/>
          <a:lstStyle/>
          <a:p>
            <a:endParaRPr lang="en-US"/>
          </a:p>
        </p:txBody>
      </p:sp>
      <p:sp>
        <p:nvSpPr>
          <p:cNvPr id="8" name="Text 4"/>
          <p:cNvSpPr/>
          <p:nvPr/>
        </p:nvSpPr>
        <p:spPr>
          <a:xfrm>
            <a:off x="1532453" y="2621185"/>
            <a:ext cx="5575459" cy="325755"/>
          </a:xfrm>
          <a:prstGeom prst="rect">
            <a:avLst/>
          </a:prstGeom>
          <a:noFill/>
          <a:ln/>
        </p:spPr>
        <p:txBody>
          <a:bodyPr wrap="non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Model</a:t>
            </a:r>
            <a:endParaRPr lang="en-US" sz="1600" dirty="0"/>
          </a:p>
        </p:txBody>
      </p:sp>
      <p:sp>
        <p:nvSpPr>
          <p:cNvPr id="9" name="Text 5"/>
          <p:cNvSpPr/>
          <p:nvPr/>
        </p:nvSpPr>
        <p:spPr>
          <a:xfrm>
            <a:off x="7522488" y="2621185"/>
            <a:ext cx="5575459" cy="325755"/>
          </a:xfrm>
          <a:prstGeom prst="rect">
            <a:avLst/>
          </a:prstGeom>
          <a:noFill/>
          <a:ln/>
        </p:spPr>
        <p:txBody>
          <a:bodyPr wrap="non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Description</a:t>
            </a:r>
            <a:endParaRPr lang="en-US" sz="1600" dirty="0"/>
          </a:p>
        </p:txBody>
      </p:sp>
      <p:sp>
        <p:nvSpPr>
          <p:cNvPr id="10" name="Shape 6"/>
          <p:cNvSpPr/>
          <p:nvPr/>
        </p:nvSpPr>
        <p:spPr>
          <a:xfrm>
            <a:off x="1328976" y="3076599"/>
            <a:ext cx="11972449" cy="1236583"/>
          </a:xfrm>
          <a:prstGeom prst="rect">
            <a:avLst/>
          </a:prstGeom>
          <a:solidFill>
            <a:srgbClr val="000000">
              <a:alpha val="4000"/>
            </a:srgbClr>
          </a:solidFill>
          <a:ln/>
        </p:spPr>
        <p:txBody>
          <a:bodyPr/>
          <a:lstStyle/>
          <a:p>
            <a:endParaRPr lang="en-US"/>
          </a:p>
        </p:txBody>
      </p:sp>
      <p:sp>
        <p:nvSpPr>
          <p:cNvPr id="11" name="Text 7"/>
          <p:cNvSpPr/>
          <p:nvPr/>
        </p:nvSpPr>
        <p:spPr>
          <a:xfrm>
            <a:off x="1532453" y="3206258"/>
            <a:ext cx="5575459" cy="325755"/>
          </a:xfrm>
          <a:prstGeom prst="rect">
            <a:avLst/>
          </a:prstGeom>
          <a:noFill/>
          <a:ln/>
        </p:spPr>
        <p:txBody>
          <a:bodyPr wrap="non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Basic</a:t>
            </a:r>
            <a:endParaRPr lang="en-US" sz="1600" dirty="0"/>
          </a:p>
        </p:txBody>
      </p:sp>
      <p:sp>
        <p:nvSpPr>
          <p:cNvPr id="12" name="Text 8"/>
          <p:cNvSpPr/>
          <p:nvPr/>
        </p:nvSpPr>
        <p:spPr>
          <a:xfrm>
            <a:off x="7522488" y="3206258"/>
            <a:ext cx="5575459" cy="977265"/>
          </a:xfrm>
          <a:prstGeom prst="rect">
            <a:avLst/>
          </a:prstGeom>
          <a:noFill/>
          <a:ln/>
        </p:spPr>
        <p:txBody>
          <a:bodyPr wrap="squar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Access to core learning materials, one-on-one tutorials with mentors, full reporting and AI assistance, and supplemental materials. Limit on amount of requests</a:t>
            </a:r>
            <a:endParaRPr lang="en-US" sz="1600" dirty="0"/>
          </a:p>
        </p:txBody>
      </p:sp>
      <p:pic>
        <p:nvPicPr>
          <p:cNvPr id="13" name="Picture 12">
            <a:extLst>
              <a:ext uri="{FF2B5EF4-FFF2-40B4-BE49-F238E27FC236}">
                <a16:creationId xmlns:a16="http://schemas.microsoft.com/office/drawing/2014/main" id="{1B3A245A-079F-ED9F-7464-79FA792FC848}"/>
              </a:ext>
            </a:extLst>
          </p:cNvPr>
          <p:cNvPicPr>
            <a:picLocks noChangeAspect="1"/>
          </p:cNvPicPr>
          <p:nvPr/>
        </p:nvPicPr>
        <p:blipFill>
          <a:blip r:embed="rId3"/>
          <a:stretch>
            <a:fillRect/>
          </a:stretch>
        </p:blipFill>
        <p:spPr>
          <a:xfrm>
            <a:off x="12849726" y="7700211"/>
            <a:ext cx="1684422" cy="481958"/>
          </a:xfrm>
          <a:prstGeom prst="rect">
            <a:avLst/>
          </a:prstGeom>
        </p:spPr>
      </p:pic>
      <p:sp>
        <p:nvSpPr>
          <p:cNvPr id="14" name="Shape 2">
            <a:extLst>
              <a:ext uri="{FF2B5EF4-FFF2-40B4-BE49-F238E27FC236}">
                <a16:creationId xmlns:a16="http://schemas.microsoft.com/office/drawing/2014/main" id="{EF4FD8ED-6AE7-D00C-C808-4E35633853F5}"/>
              </a:ext>
            </a:extLst>
          </p:cNvPr>
          <p:cNvSpPr/>
          <p:nvPr/>
        </p:nvSpPr>
        <p:spPr>
          <a:xfrm>
            <a:off x="1318605" y="4335923"/>
            <a:ext cx="11987689" cy="1836896"/>
          </a:xfrm>
          <a:prstGeom prst="roundRect">
            <a:avLst>
              <a:gd name="adj" fmla="val 4654"/>
            </a:avLst>
          </a:prstGeom>
          <a:noFill/>
          <a:ln w="7620">
            <a:solidFill>
              <a:srgbClr val="FFFFFF">
                <a:alpha val="24000"/>
              </a:srgbClr>
            </a:solidFill>
            <a:prstDash val="solid"/>
          </a:ln>
        </p:spPr>
        <p:txBody>
          <a:bodyPr/>
          <a:lstStyle/>
          <a:p>
            <a:endParaRPr lang="en-US"/>
          </a:p>
        </p:txBody>
      </p:sp>
      <p:sp>
        <p:nvSpPr>
          <p:cNvPr id="15" name="Shape 3">
            <a:extLst>
              <a:ext uri="{FF2B5EF4-FFF2-40B4-BE49-F238E27FC236}">
                <a16:creationId xmlns:a16="http://schemas.microsoft.com/office/drawing/2014/main" id="{CF8A25A3-FE1A-69C8-B2C5-FC8761B3ACD7}"/>
              </a:ext>
            </a:extLst>
          </p:cNvPr>
          <p:cNvSpPr/>
          <p:nvPr/>
        </p:nvSpPr>
        <p:spPr>
          <a:xfrm>
            <a:off x="1326225" y="4343543"/>
            <a:ext cx="11972449" cy="585073"/>
          </a:xfrm>
          <a:prstGeom prst="rect">
            <a:avLst/>
          </a:prstGeom>
          <a:solidFill>
            <a:srgbClr val="FFFFFF">
              <a:alpha val="4000"/>
            </a:srgbClr>
          </a:solidFill>
          <a:ln/>
        </p:spPr>
        <p:txBody>
          <a:bodyPr/>
          <a:lstStyle/>
          <a:p>
            <a:endParaRPr lang="en-US"/>
          </a:p>
        </p:txBody>
      </p:sp>
      <p:sp>
        <p:nvSpPr>
          <p:cNvPr id="16" name="Text 4">
            <a:extLst>
              <a:ext uri="{FF2B5EF4-FFF2-40B4-BE49-F238E27FC236}">
                <a16:creationId xmlns:a16="http://schemas.microsoft.com/office/drawing/2014/main" id="{AED30F4D-24E7-A402-4E2F-9BAB6E39F398}"/>
              </a:ext>
            </a:extLst>
          </p:cNvPr>
          <p:cNvSpPr/>
          <p:nvPr/>
        </p:nvSpPr>
        <p:spPr>
          <a:xfrm>
            <a:off x="1529702" y="4473202"/>
            <a:ext cx="5575459" cy="325755"/>
          </a:xfrm>
          <a:prstGeom prst="rect">
            <a:avLst/>
          </a:prstGeom>
          <a:noFill/>
          <a:ln/>
        </p:spPr>
        <p:txBody>
          <a:bodyPr wrap="non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Model</a:t>
            </a:r>
            <a:endParaRPr lang="en-US" sz="1600" dirty="0"/>
          </a:p>
        </p:txBody>
      </p:sp>
      <p:sp>
        <p:nvSpPr>
          <p:cNvPr id="17" name="Text 5">
            <a:extLst>
              <a:ext uri="{FF2B5EF4-FFF2-40B4-BE49-F238E27FC236}">
                <a16:creationId xmlns:a16="http://schemas.microsoft.com/office/drawing/2014/main" id="{AA323BE1-EB2A-320D-2D64-45212212DDC2}"/>
              </a:ext>
            </a:extLst>
          </p:cNvPr>
          <p:cNvSpPr/>
          <p:nvPr/>
        </p:nvSpPr>
        <p:spPr>
          <a:xfrm>
            <a:off x="7519737" y="4473202"/>
            <a:ext cx="5575459" cy="325755"/>
          </a:xfrm>
          <a:prstGeom prst="rect">
            <a:avLst/>
          </a:prstGeom>
          <a:noFill/>
          <a:ln/>
        </p:spPr>
        <p:txBody>
          <a:bodyPr wrap="non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Description</a:t>
            </a:r>
            <a:endParaRPr lang="en-US" sz="1600" dirty="0"/>
          </a:p>
        </p:txBody>
      </p:sp>
      <p:sp>
        <p:nvSpPr>
          <p:cNvPr id="18" name="Shape 6">
            <a:extLst>
              <a:ext uri="{FF2B5EF4-FFF2-40B4-BE49-F238E27FC236}">
                <a16:creationId xmlns:a16="http://schemas.microsoft.com/office/drawing/2014/main" id="{72995175-5B5E-8E70-898B-38CFDB2C5546}"/>
              </a:ext>
            </a:extLst>
          </p:cNvPr>
          <p:cNvSpPr/>
          <p:nvPr/>
        </p:nvSpPr>
        <p:spPr>
          <a:xfrm>
            <a:off x="1326225" y="4928616"/>
            <a:ext cx="11972449" cy="1236583"/>
          </a:xfrm>
          <a:prstGeom prst="rect">
            <a:avLst/>
          </a:prstGeom>
          <a:solidFill>
            <a:srgbClr val="000000">
              <a:alpha val="4000"/>
            </a:srgbClr>
          </a:solidFill>
          <a:ln/>
        </p:spPr>
        <p:txBody>
          <a:bodyPr/>
          <a:lstStyle/>
          <a:p>
            <a:endParaRPr lang="en-US" dirty="0"/>
          </a:p>
        </p:txBody>
      </p:sp>
      <p:sp>
        <p:nvSpPr>
          <p:cNvPr id="19" name="Text 7">
            <a:extLst>
              <a:ext uri="{FF2B5EF4-FFF2-40B4-BE49-F238E27FC236}">
                <a16:creationId xmlns:a16="http://schemas.microsoft.com/office/drawing/2014/main" id="{6E4E043B-0F71-E71C-F044-4B890B0603B9}"/>
              </a:ext>
            </a:extLst>
          </p:cNvPr>
          <p:cNvSpPr/>
          <p:nvPr/>
        </p:nvSpPr>
        <p:spPr>
          <a:xfrm>
            <a:off x="1529702" y="5058275"/>
            <a:ext cx="5575459" cy="325755"/>
          </a:xfrm>
          <a:prstGeom prst="rect">
            <a:avLst/>
          </a:prstGeom>
          <a:noFill/>
          <a:ln/>
        </p:spPr>
        <p:txBody>
          <a:bodyPr wrap="none" lIns="0" tIns="0" rIns="0" bIns="0" rtlCol="0" anchor="t"/>
          <a:lstStyle/>
          <a:p>
            <a:pPr marL="0" indent="0">
              <a:lnSpc>
                <a:spcPts val="2550"/>
              </a:lnSpc>
              <a:buNone/>
            </a:pPr>
            <a:r>
              <a:rPr lang="en-US" sz="1600" dirty="0">
                <a:solidFill>
                  <a:srgbClr val="DAD8E9"/>
                </a:solidFill>
                <a:latin typeface="Mukta Light" pitchFamily="34" charset="0"/>
                <a:cs typeface="Mukta Light" pitchFamily="34" charset="-120"/>
              </a:rPr>
              <a:t>Advanced</a:t>
            </a:r>
            <a:endParaRPr lang="en-US" sz="1600" dirty="0"/>
          </a:p>
        </p:txBody>
      </p:sp>
      <p:sp>
        <p:nvSpPr>
          <p:cNvPr id="20" name="Text 8">
            <a:extLst>
              <a:ext uri="{FF2B5EF4-FFF2-40B4-BE49-F238E27FC236}">
                <a16:creationId xmlns:a16="http://schemas.microsoft.com/office/drawing/2014/main" id="{6B0E8FB4-1988-90E3-8F11-D5AC4B163087}"/>
              </a:ext>
            </a:extLst>
          </p:cNvPr>
          <p:cNvSpPr/>
          <p:nvPr/>
        </p:nvSpPr>
        <p:spPr>
          <a:xfrm>
            <a:off x="7519737" y="5058275"/>
            <a:ext cx="5575459" cy="977265"/>
          </a:xfrm>
          <a:prstGeom prst="rect">
            <a:avLst/>
          </a:prstGeom>
          <a:noFill/>
          <a:ln/>
        </p:spPr>
        <p:txBody>
          <a:bodyPr wrap="square" lIns="0" tIns="0" rIns="0" bIns="0" rtlCol="0" anchor="t"/>
          <a:lstStyle/>
          <a:p>
            <a:pPr marL="0" indent="0">
              <a:lnSpc>
                <a:spcPts val="2550"/>
              </a:lnSpc>
              <a:buNone/>
            </a:pPr>
            <a:r>
              <a:rPr lang="en-US" sz="1600" dirty="0">
                <a:solidFill>
                  <a:srgbClr val="DAD8E9"/>
                </a:solidFill>
                <a:latin typeface="Mukta Light" pitchFamily="34" charset="0"/>
                <a:ea typeface="Mukta Light" pitchFamily="34" charset="-122"/>
                <a:cs typeface="Mukta Light" pitchFamily="34" charset="-120"/>
              </a:rPr>
              <a:t>Access to core learning materials, one-on-one tutorials with mentors, full reporting and AI assistance, and supplemental materials. No limit on amount of requests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3080" y="2458760"/>
            <a:ext cx="4968121" cy="3312081"/>
          </a:xfrm>
          <a:prstGeom prst="rect">
            <a:avLst/>
          </a:prstGeom>
        </p:spPr>
      </p:pic>
      <p:sp>
        <p:nvSpPr>
          <p:cNvPr id="4" name="Text 0"/>
          <p:cNvSpPr/>
          <p:nvPr/>
        </p:nvSpPr>
        <p:spPr>
          <a:xfrm>
            <a:off x="725448" y="570190"/>
            <a:ext cx="5222796" cy="575786"/>
          </a:xfrm>
          <a:prstGeom prst="rect">
            <a:avLst/>
          </a:prstGeom>
          <a:noFill/>
          <a:ln/>
        </p:spPr>
        <p:txBody>
          <a:bodyPr wrap="none" lIns="0" tIns="0" rIns="0" bIns="0" rtlCol="0" anchor="t"/>
          <a:lstStyle/>
          <a:p>
            <a:pPr marL="0" indent="0">
              <a:lnSpc>
                <a:spcPts val="4500"/>
              </a:lnSpc>
              <a:buNone/>
            </a:pPr>
            <a:r>
              <a:rPr lang="en-US" sz="3600" dirty="0">
                <a:solidFill>
                  <a:srgbClr val="C6BFEE"/>
                </a:solidFill>
                <a:latin typeface="Prompt Medium" pitchFamily="34" charset="0"/>
                <a:ea typeface="Prompt Medium" pitchFamily="34" charset="-122"/>
                <a:cs typeface="Prompt Medium" pitchFamily="34" charset="-120"/>
              </a:rPr>
              <a:t>Market (TAM-SAM-SOM)</a:t>
            </a:r>
            <a:endParaRPr lang="en-US" sz="3600" dirty="0"/>
          </a:p>
        </p:txBody>
      </p:sp>
      <p:sp>
        <p:nvSpPr>
          <p:cNvPr id="5" name="Text 1"/>
          <p:cNvSpPr/>
          <p:nvPr/>
        </p:nvSpPr>
        <p:spPr>
          <a:xfrm>
            <a:off x="725448" y="1456849"/>
            <a:ext cx="7693104" cy="994767"/>
          </a:xfrm>
          <a:prstGeom prst="rect">
            <a:avLst/>
          </a:prstGeom>
          <a:noFill/>
          <a:ln/>
        </p:spPr>
        <p:txBody>
          <a:bodyPr wrap="square" lIns="0" tIns="0" rIns="0" bIns="0" rtlCol="0" anchor="t"/>
          <a:lstStyle/>
          <a:p>
            <a:pPr marL="0" indent="0">
              <a:lnSpc>
                <a:spcPts val="2600"/>
              </a:lnSpc>
              <a:buNone/>
            </a:pPr>
            <a:r>
              <a:rPr lang="en-US" sz="1600" dirty="0">
                <a:solidFill>
                  <a:srgbClr val="DAD8E9"/>
                </a:solidFill>
                <a:latin typeface="Mukta Light" pitchFamily="34" charset="0"/>
                <a:ea typeface="Mukta Light" pitchFamily="34" charset="-122"/>
                <a:cs typeface="Mukta Light" pitchFamily="34" charset="-120"/>
              </a:rPr>
              <a:t>TAM: Education market in Kazakhstan. SAM: Pupils in grades 5-11 interested in IT and English. SOM: Students ready to use online resources for learning.</a:t>
            </a:r>
            <a:endParaRPr lang="en-US" sz="1600" dirty="0"/>
          </a:p>
        </p:txBody>
      </p:sp>
      <p:pic>
        <p:nvPicPr>
          <p:cNvPr id="6" name="Image 2" descr="preencoded.png"/>
          <p:cNvPicPr>
            <a:picLocks noChangeAspect="1"/>
          </p:cNvPicPr>
          <p:nvPr/>
        </p:nvPicPr>
        <p:blipFill>
          <a:blip r:embed="rId5"/>
          <a:stretch>
            <a:fillRect/>
          </a:stretch>
        </p:blipFill>
        <p:spPr>
          <a:xfrm>
            <a:off x="725448" y="2684740"/>
            <a:ext cx="1036320" cy="1658183"/>
          </a:xfrm>
          <a:prstGeom prst="rect">
            <a:avLst/>
          </a:prstGeom>
        </p:spPr>
      </p:pic>
      <p:sp>
        <p:nvSpPr>
          <p:cNvPr id="7" name="Text 2"/>
          <p:cNvSpPr/>
          <p:nvPr/>
        </p:nvSpPr>
        <p:spPr>
          <a:xfrm>
            <a:off x="2072640" y="2891909"/>
            <a:ext cx="2303026" cy="287774"/>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TAM</a:t>
            </a:r>
            <a:endParaRPr lang="en-US" sz="1800" dirty="0"/>
          </a:p>
        </p:txBody>
      </p:sp>
      <p:sp>
        <p:nvSpPr>
          <p:cNvPr id="8" name="Text 3"/>
          <p:cNvSpPr/>
          <p:nvPr/>
        </p:nvSpPr>
        <p:spPr>
          <a:xfrm>
            <a:off x="2072640" y="3303984"/>
            <a:ext cx="6345912" cy="663178"/>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Educational market of Kazakhstan.</a:t>
            </a:r>
          </a:p>
          <a:p>
            <a:pPr marL="0" indent="0" algn="l">
              <a:lnSpc>
                <a:spcPts val="2600"/>
              </a:lnSpc>
              <a:buNone/>
            </a:pPr>
            <a:r>
              <a:rPr lang="en-US" sz="1600" dirty="0">
                <a:solidFill>
                  <a:schemeClr val="bg1"/>
                </a:solidFill>
              </a:rPr>
              <a:t>380 milliard tenge</a:t>
            </a:r>
          </a:p>
        </p:txBody>
      </p:sp>
      <p:pic>
        <p:nvPicPr>
          <p:cNvPr id="9" name="Image 3" descr="preencoded.png"/>
          <p:cNvPicPr>
            <a:picLocks noChangeAspect="1"/>
          </p:cNvPicPr>
          <p:nvPr/>
        </p:nvPicPr>
        <p:blipFill>
          <a:blip r:embed="rId6"/>
          <a:stretch>
            <a:fillRect/>
          </a:stretch>
        </p:blipFill>
        <p:spPr>
          <a:xfrm>
            <a:off x="725448" y="4342924"/>
            <a:ext cx="1036320" cy="1658183"/>
          </a:xfrm>
          <a:prstGeom prst="rect">
            <a:avLst/>
          </a:prstGeom>
        </p:spPr>
      </p:pic>
      <p:sp>
        <p:nvSpPr>
          <p:cNvPr id="10" name="Text 4"/>
          <p:cNvSpPr/>
          <p:nvPr/>
        </p:nvSpPr>
        <p:spPr>
          <a:xfrm>
            <a:off x="2072640" y="4550093"/>
            <a:ext cx="2303026" cy="287774"/>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SAM</a:t>
            </a:r>
            <a:endParaRPr lang="en-US" sz="1800" dirty="0"/>
          </a:p>
        </p:txBody>
      </p:sp>
      <p:sp>
        <p:nvSpPr>
          <p:cNvPr id="11" name="Text 5"/>
          <p:cNvSpPr/>
          <p:nvPr/>
        </p:nvSpPr>
        <p:spPr>
          <a:xfrm>
            <a:off x="2072640" y="4962168"/>
            <a:ext cx="6345912" cy="663178"/>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Students in grades 5-11 who are interested in IT and English.</a:t>
            </a:r>
          </a:p>
          <a:p>
            <a:pPr marL="0" indent="0" algn="l">
              <a:lnSpc>
                <a:spcPts val="2600"/>
              </a:lnSpc>
              <a:buNone/>
            </a:pPr>
            <a:r>
              <a:rPr lang="en-US" sz="1600" b="1" dirty="0">
                <a:solidFill>
                  <a:srgbClr val="DAD8E9"/>
                </a:solidFill>
                <a:latin typeface="Mukta Light" pitchFamily="34" charset="0"/>
                <a:cs typeface="Mukta Light" pitchFamily="34" charset="-120"/>
              </a:rPr>
              <a:t>38 milliard tenge</a:t>
            </a:r>
            <a:endParaRPr lang="en-US" sz="1600" b="1" dirty="0"/>
          </a:p>
        </p:txBody>
      </p:sp>
      <p:pic>
        <p:nvPicPr>
          <p:cNvPr id="12" name="Image 4" descr="preencoded.png"/>
          <p:cNvPicPr>
            <a:picLocks noChangeAspect="1"/>
          </p:cNvPicPr>
          <p:nvPr/>
        </p:nvPicPr>
        <p:blipFill>
          <a:blip r:embed="rId7"/>
          <a:stretch>
            <a:fillRect/>
          </a:stretch>
        </p:blipFill>
        <p:spPr>
          <a:xfrm>
            <a:off x="725448" y="6001107"/>
            <a:ext cx="1036320" cy="1658183"/>
          </a:xfrm>
          <a:prstGeom prst="rect">
            <a:avLst/>
          </a:prstGeom>
        </p:spPr>
      </p:pic>
      <p:sp>
        <p:nvSpPr>
          <p:cNvPr id="13" name="Text 6"/>
          <p:cNvSpPr/>
          <p:nvPr/>
        </p:nvSpPr>
        <p:spPr>
          <a:xfrm>
            <a:off x="2072640" y="6208276"/>
            <a:ext cx="2303026" cy="287774"/>
          </a:xfrm>
          <a:prstGeom prst="rect">
            <a:avLst/>
          </a:prstGeom>
          <a:noFill/>
          <a:ln/>
        </p:spPr>
        <p:txBody>
          <a:bodyPr wrap="none" lIns="0" tIns="0" rIns="0" bIns="0" rtlCol="0" anchor="t"/>
          <a:lstStyle/>
          <a:p>
            <a:pPr marL="0" indent="0" algn="l">
              <a:lnSpc>
                <a:spcPts val="2250"/>
              </a:lnSpc>
              <a:buNone/>
            </a:pPr>
            <a:r>
              <a:rPr lang="en-US" sz="1800" dirty="0">
                <a:solidFill>
                  <a:srgbClr val="DAD8E9"/>
                </a:solidFill>
                <a:latin typeface="Prompt Medium" pitchFamily="34" charset="0"/>
                <a:ea typeface="Prompt Medium" pitchFamily="34" charset="-122"/>
                <a:cs typeface="Prompt Medium" pitchFamily="34" charset="-120"/>
              </a:rPr>
              <a:t>SOM</a:t>
            </a:r>
            <a:endParaRPr lang="en-US" sz="1800" dirty="0"/>
          </a:p>
        </p:txBody>
      </p:sp>
      <p:sp>
        <p:nvSpPr>
          <p:cNvPr id="14" name="Text 7"/>
          <p:cNvSpPr/>
          <p:nvPr/>
        </p:nvSpPr>
        <p:spPr>
          <a:xfrm>
            <a:off x="2072640" y="6620351"/>
            <a:ext cx="6345912" cy="815165"/>
          </a:xfrm>
          <a:prstGeom prst="rect">
            <a:avLst/>
          </a:prstGeom>
          <a:noFill/>
          <a:ln/>
        </p:spPr>
        <p:txBody>
          <a:bodyPr wrap="non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Students who are ready to use online resources for learning.</a:t>
            </a:r>
          </a:p>
          <a:p>
            <a:pPr marL="0" indent="0" algn="l">
              <a:lnSpc>
                <a:spcPts val="2600"/>
              </a:lnSpc>
              <a:buNone/>
            </a:pPr>
            <a:r>
              <a:rPr lang="en-US" sz="1600" b="1" dirty="0">
                <a:solidFill>
                  <a:srgbClr val="DAD8E9"/>
                </a:solidFill>
                <a:latin typeface="Mukta Light" pitchFamily="34" charset="0"/>
                <a:cs typeface="Mukta Light" pitchFamily="34" charset="-120"/>
              </a:rPr>
              <a:t>380 million tenge</a:t>
            </a:r>
            <a:endParaRPr lang="en-US" sz="16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TotalTime>
  <Words>1160</Words>
  <Application>Microsoft Office PowerPoint</Application>
  <PresentationFormat>Custom</PresentationFormat>
  <Paragraphs>186</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Mukta Light</vt:lpstr>
      <vt:lpstr>Prompt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Raiymbek Batyrbek</cp:lastModifiedBy>
  <cp:revision>2</cp:revision>
  <dcterms:created xsi:type="dcterms:W3CDTF">2024-10-14T19:52:20Z</dcterms:created>
  <dcterms:modified xsi:type="dcterms:W3CDTF">2024-12-28T07:00:08Z</dcterms:modified>
</cp:coreProperties>
</file>